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61" r:id="rId4"/>
    <p:sldId id="274" r:id="rId5"/>
    <p:sldId id="272" r:id="rId6"/>
    <p:sldId id="258" r:id="rId7"/>
    <p:sldId id="275" r:id="rId8"/>
    <p:sldId id="273" r:id="rId9"/>
    <p:sldId id="268" r:id="rId10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2AFC10A-B076-04E8-4338-41414E27D8C1}" v="43" dt="2026-05-02T06:39:52.87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6/11/relationships/changesInfo" Target="changesInfos/changesInfo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ien Pruis" userId="S::m.pruis@cvcelburg.nl::9d7edd0c-d66b-498d-b27f-4a06b4475fe4" providerId="AD" clId="Web-{62AFC10A-B076-04E8-4338-41414E27D8C1}"/>
    <pc:docChg chg="modSld">
      <pc:chgData name="Marien Pruis" userId="S::m.pruis@cvcelburg.nl::9d7edd0c-d66b-498d-b27f-4a06b4475fe4" providerId="AD" clId="Web-{62AFC10A-B076-04E8-4338-41414E27D8C1}" dt="2026-05-02T06:39:50.363" v="20" actId="20577"/>
      <pc:docMkLst>
        <pc:docMk/>
      </pc:docMkLst>
      <pc:sldChg chg="modSp">
        <pc:chgData name="Marien Pruis" userId="S::m.pruis@cvcelburg.nl::9d7edd0c-d66b-498d-b27f-4a06b4475fe4" providerId="AD" clId="Web-{62AFC10A-B076-04E8-4338-41414E27D8C1}" dt="2026-05-02T06:39:50.363" v="20" actId="20577"/>
        <pc:sldMkLst>
          <pc:docMk/>
          <pc:sldMk cId="2079083363" sldId="273"/>
        </pc:sldMkLst>
        <pc:spChg chg="mod">
          <ac:chgData name="Marien Pruis" userId="S::m.pruis@cvcelburg.nl::9d7edd0c-d66b-498d-b27f-4a06b4475fe4" providerId="AD" clId="Web-{62AFC10A-B076-04E8-4338-41414E27D8C1}" dt="2026-05-02T06:39:50.363" v="20" actId="20577"/>
          <ac:spMkLst>
            <pc:docMk/>
            <pc:sldMk cId="2079083363" sldId="273"/>
            <ac:spMk id="6" creationId="{0DA0752F-DBF8-9A32-6191-3AF42E67B6F8}"/>
          </ac:spMkLst>
        </pc:spChg>
      </pc:sldChg>
    </pc:docChg>
  </pc:docChgLst>
  <pc:docChgLst>
    <pc:chgData name="Marien Pruis" userId="S::m.pruis@cvcelburg.nl::9d7edd0c-d66b-498d-b27f-4a06b4475fe4" providerId="AD" clId="Web-{6A8919E8-8BE5-B81C-4993-AADBC56857CC}"/>
    <pc:docChg chg="addSld delSld modSld">
      <pc:chgData name="Marien Pruis" userId="S::m.pruis@cvcelburg.nl::9d7edd0c-d66b-498d-b27f-4a06b4475fe4" providerId="AD" clId="Web-{6A8919E8-8BE5-B81C-4993-AADBC56857CC}" dt="2026-04-20T12:36:41.740" v="1443" actId="1076"/>
      <pc:docMkLst>
        <pc:docMk/>
      </pc:docMkLst>
      <pc:sldChg chg="addSp delSp modSp">
        <pc:chgData name="Marien Pruis" userId="S::m.pruis@cvcelburg.nl::9d7edd0c-d66b-498d-b27f-4a06b4475fe4" providerId="AD" clId="Web-{6A8919E8-8BE5-B81C-4993-AADBC56857CC}" dt="2026-04-20T12:33:29.717" v="1440"/>
        <pc:sldMkLst>
          <pc:docMk/>
          <pc:sldMk cId="3351439039" sldId="256"/>
        </pc:sldMkLst>
        <pc:spChg chg="mod">
          <ac:chgData name="Marien Pruis" userId="S::m.pruis@cvcelburg.nl::9d7edd0c-d66b-498d-b27f-4a06b4475fe4" providerId="AD" clId="Web-{6A8919E8-8BE5-B81C-4993-AADBC56857CC}" dt="2026-04-20T12:33:29.717" v="1440"/>
          <ac:spMkLst>
            <pc:docMk/>
            <pc:sldMk cId="3351439039" sldId="256"/>
            <ac:spMk id="2" creationId="{00000000-0000-0000-0000-000000000000}"/>
          </ac:spMkLst>
        </pc:spChg>
        <pc:spChg chg="mod">
          <ac:chgData name="Marien Pruis" userId="S::m.pruis@cvcelburg.nl::9d7edd0c-d66b-498d-b27f-4a06b4475fe4" providerId="AD" clId="Web-{6A8919E8-8BE5-B81C-4993-AADBC56857CC}" dt="2026-04-20T12:33:29.717" v="1440"/>
          <ac:spMkLst>
            <pc:docMk/>
            <pc:sldMk cId="3351439039" sldId="256"/>
            <ac:spMk id="3" creationId="{00000000-0000-0000-0000-000000000000}"/>
          </ac:spMkLst>
        </pc:spChg>
        <pc:spChg chg="mod ord">
          <ac:chgData name="Marien Pruis" userId="S::m.pruis@cvcelburg.nl::9d7edd0c-d66b-498d-b27f-4a06b4475fe4" providerId="AD" clId="Web-{6A8919E8-8BE5-B81C-4993-AADBC56857CC}" dt="2026-04-20T12:33:29.717" v="1439"/>
          <ac:spMkLst>
            <pc:docMk/>
            <pc:sldMk cId="3351439039" sldId="256"/>
            <ac:spMk id="4" creationId="{9FF326DD-863E-C47F-FD2E-118256F97112}"/>
          </ac:spMkLst>
        </pc:spChg>
        <pc:picChg chg="add mod ord">
          <ac:chgData name="Marien Pruis" userId="S::m.pruis@cvcelburg.nl::9d7edd0c-d66b-498d-b27f-4a06b4475fe4" providerId="AD" clId="Web-{6A8919E8-8BE5-B81C-4993-AADBC56857CC}" dt="2026-04-20T12:33:29.717" v="1440"/>
          <ac:picMkLst>
            <pc:docMk/>
            <pc:sldMk cId="3351439039" sldId="256"/>
            <ac:picMk id="8" creationId="{A1061356-2930-B94F-D3F1-103FC9312C8E}"/>
          </ac:picMkLst>
        </pc:picChg>
      </pc:sldChg>
      <pc:sldChg chg="addSp delSp modSp">
        <pc:chgData name="Marien Pruis" userId="S::m.pruis@cvcelburg.nl::9d7edd0c-d66b-498d-b27f-4a06b4475fe4" providerId="AD" clId="Web-{6A8919E8-8BE5-B81C-4993-AADBC56857CC}" dt="2026-04-20T12:36:41.740" v="1443" actId="1076"/>
        <pc:sldMkLst>
          <pc:docMk/>
          <pc:sldMk cId="325722337" sldId="258"/>
        </pc:sldMkLst>
        <pc:spChg chg="mod">
          <ac:chgData name="Marien Pruis" userId="S::m.pruis@cvcelburg.nl::9d7edd0c-d66b-498d-b27f-4a06b4475fe4" providerId="AD" clId="Web-{6A8919E8-8BE5-B81C-4993-AADBC56857CC}" dt="2026-04-20T11:42:27.092" v="973" actId="20577"/>
          <ac:spMkLst>
            <pc:docMk/>
            <pc:sldMk cId="325722337" sldId="258"/>
            <ac:spMk id="2" creationId="{8DA6F9A3-6189-3E28-936C-8FEF159B8701}"/>
          </ac:spMkLst>
        </pc:spChg>
        <pc:spChg chg="add">
          <ac:chgData name="Marien Pruis" userId="S::m.pruis@cvcelburg.nl::9d7edd0c-d66b-498d-b27f-4a06b4475fe4" providerId="AD" clId="Web-{6A8919E8-8BE5-B81C-4993-AADBC56857CC}" dt="2026-04-20T11:42:35.311" v="975"/>
          <ac:spMkLst>
            <pc:docMk/>
            <pc:sldMk cId="325722337" sldId="258"/>
            <ac:spMk id="3" creationId="{6A36EDFE-562D-9240-7C06-B976E0920E99}"/>
          </ac:spMkLst>
        </pc:spChg>
        <pc:spChg chg="add mod">
          <ac:chgData name="Marien Pruis" userId="S::m.pruis@cvcelburg.nl::9d7edd0c-d66b-498d-b27f-4a06b4475fe4" providerId="AD" clId="Web-{6A8919E8-8BE5-B81C-4993-AADBC56857CC}" dt="2026-04-20T11:52:30.054" v="1094" actId="1076"/>
          <ac:spMkLst>
            <pc:docMk/>
            <pc:sldMk cId="325722337" sldId="258"/>
            <ac:spMk id="5" creationId="{F8A20611-6B1C-D873-3881-5F403FCF2A89}"/>
          </ac:spMkLst>
        </pc:spChg>
        <pc:spChg chg="add mod">
          <ac:chgData name="Marien Pruis" userId="S::m.pruis@cvcelburg.nl::9d7edd0c-d66b-498d-b27f-4a06b4475fe4" providerId="AD" clId="Web-{6A8919E8-8BE5-B81C-4993-AADBC56857CC}" dt="2026-04-20T11:52:14.335" v="1093" actId="1076"/>
          <ac:spMkLst>
            <pc:docMk/>
            <pc:sldMk cId="325722337" sldId="258"/>
            <ac:spMk id="8" creationId="{A27A9A22-744A-CD13-BECB-548933F3468B}"/>
          </ac:spMkLst>
        </pc:spChg>
        <pc:spChg chg="add mod">
          <ac:chgData name="Marien Pruis" userId="S::m.pruis@cvcelburg.nl::9d7edd0c-d66b-498d-b27f-4a06b4475fe4" providerId="AD" clId="Web-{6A8919E8-8BE5-B81C-4993-AADBC56857CC}" dt="2026-04-20T12:36:41.740" v="1443" actId="1076"/>
          <ac:spMkLst>
            <pc:docMk/>
            <pc:sldMk cId="325722337" sldId="258"/>
            <ac:spMk id="9" creationId="{0374C7BE-8983-A365-42B1-D6905D8C33F8}"/>
          </ac:spMkLst>
        </pc:spChg>
        <pc:spChg chg="add mod">
          <ac:chgData name="Marien Pruis" userId="S::m.pruis@cvcelburg.nl::9d7edd0c-d66b-498d-b27f-4a06b4475fe4" providerId="AD" clId="Web-{6A8919E8-8BE5-B81C-4993-AADBC56857CC}" dt="2026-04-20T11:58:10.595" v="1182" actId="1076"/>
          <ac:spMkLst>
            <pc:docMk/>
            <pc:sldMk cId="325722337" sldId="258"/>
            <ac:spMk id="10" creationId="{25A82E64-EB81-AB38-D90E-FD6F9C0AFD6E}"/>
          </ac:spMkLst>
        </pc:spChg>
        <pc:spChg chg="add mod">
          <ac:chgData name="Marien Pruis" userId="S::m.pruis@cvcelburg.nl::9d7edd0c-d66b-498d-b27f-4a06b4475fe4" providerId="AD" clId="Web-{6A8919E8-8BE5-B81C-4993-AADBC56857CC}" dt="2026-04-20T11:58:05.860" v="1181" actId="1076"/>
          <ac:spMkLst>
            <pc:docMk/>
            <pc:sldMk cId="325722337" sldId="258"/>
            <ac:spMk id="11" creationId="{8247A03B-726B-D794-6AA8-9609C591DD5C}"/>
          </ac:spMkLst>
        </pc:spChg>
        <pc:spChg chg="add mod">
          <ac:chgData name="Marien Pruis" userId="S::m.pruis@cvcelburg.nl::9d7edd0c-d66b-498d-b27f-4a06b4475fe4" providerId="AD" clId="Web-{6A8919E8-8BE5-B81C-4993-AADBC56857CC}" dt="2026-04-20T12:05:45.421" v="1304" actId="20577"/>
          <ac:spMkLst>
            <pc:docMk/>
            <pc:sldMk cId="325722337" sldId="258"/>
            <ac:spMk id="12" creationId="{678EF741-64AF-1C6E-72D7-120A74E71791}"/>
          </ac:spMkLst>
        </pc:spChg>
      </pc:sldChg>
      <pc:sldChg chg="modSp">
        <pc:chgData name="Marien Pruis" userId="S::m.pruis@cvcelburg.nl::9d7edd0c-d66b-498d-b27f-4a06b4475fe4" providerId="AD" clId="Web-{6A8919E8-8BE5-B81C-4993-AADBC56857CC}" dt="2026-04-20T11:28:37.379" v="810" actId="20577"/>
        <pc:sldMkLst>
          <pc:docMk/>
          <pc:sldMk cId="2633744075" sldId="259"/>
        </pc:sldMkLst>
        <pc:spChg chg="mod">
          <ac:chgData name="Marien Pruis" userId="S::m.pruis@cvcelburg.nl::9d7edd0c-d66b-498d-b27f-4a06b4475fe4" providerId="AD" clId="Web-{6A8919E8-8BE5-B81C-4993-AADBC56857CC}" dt="2026-04-20T11:28:37.379" v="810" actId="20577"/>
          <ac:spMkLst>
            <pc:docMk/>
            <pc:sldMk cId="2633744075" sldId="259"/>
            <ac:spMk id="2" creationId="{B3B07298-1EA0-5F7F-98CE-709EFB0D6B8C}"/>
          </ac:spMkLst>
        </pc:spChg>
        <pc:spChg chg="mod">
          <ac:chgData name="Marien Pruis" userId="S::m.pruis@cvcelburg.nl::9d7edd0c-d66b-498d-b27f-4a06b4475fe4" providerId="AD" clId="Web-{6A8919E8-8BE5-B81C-4993-AADBC56857CC}" dt="2026-04-20T10:24:18.874" v="61" actId="20577"/>
          <ac:spMkLst>
            <pc:docMk/>
            <pc:sldMk cId="2633744075" sldId="259"/>
            <ac:spMk id="5" creationId="{43C4BF97-7BE6-5924-DB15-7683960A04FE}"/>
          </ac:spMkLst>
        </pc:spChg>
      </pc:sldChg>
      <pc:sldChg chg="addSp delSp modSp">
        <pc:chgData name="Marien Pruis" userId="S::m.pruis@cvcelburg.nl::9d7edd0c-d66b-498d-b27f-4a06b4475fe4" providerId="AD" clId="Web-{6A8919E8-8BE5-B81C-4993-AADBC56857CC}" dt="2026-04-20T12:14:04.083" v="1407" actId="20577"/>
        <pc:sldMkLst>
          <pc:docMk/>
          <pc:sldMk cId="3889819320" sldId="261"/>
        </pc:sldMkLst>
        <pc:spChg chg="mod">
          <ac:chgData name="Marien Pruis" userId="S::m.pruis@cvcelburg.nl::9d7edd0c-d66b-498d-b27f-4a06b4475fe4" providerId="AD" clId="Web-{6A8919E8-8BE5-B81C-4993-AADBC56857CC}" dt="2026-04-20T10:54:27.676" v="327" actId="20577"/>
          <ac:spMkLst>
            <pc:docMk/>
            <pc:sldMk cId="3889819320" sldId="261"/>
            <ac:spMk id="2" creationId="{E527C26F-6B66-BC08-1DD8-F311A624AC27}"/>
          </ac:spMkLst>
        </pc:spChg>
        <pc:spChg chg="mod">
          <ac:chgData name="Marien Pruis" userId="S::m.pruis@cvcelburg.nl::9d7edd0c-d66b-498d-b27f-4a06b4475fe4" providerId="AD" clId="Web-{6A8919E8-8BE5-B81C-4993-AADBC56857CC}" dt="2026-04-20T12:10:44.437" v="1332" actId="20577"/>
          <ac:spMkLst>
            <pc:docMk/>
            <pc:sldMk cId="3889819320" sldId="261"/>
            <ac:spMk id="5" creationId="{D20623F3-7DF6-AFF7-1CD3-DFC9DBA7AE1D}"/>
          </ac:spMkLst>
        </pc:spChg>
        <pc:spChg chg="add mod">
          <ac:chgData name="Marien Pruis" userId="S::m.pruis@cvcelburg.nl::9d7edd0c-d66b-498d-b27f-4a06b4475fe4" providerId="AD" clId="Web-{6A8919E8-8BE5-B81C-4993-AADBC56857CC}" dt="2026-04-20T11:56:24.921" v="1165" actId="1076"/>
          <ac:spMkLst>
            <pc:docMk/>
            <pc:sldMk cId="3889819320" sldId="261"/>
            <ac:spMk id="10" creationId="{E4110F9E-E7F0-0B97-821B-7404074CFD8B}"/>
          </ac:spMkLst>
        </pc:spChg>
        <pc:spChg chg="add mod">
          <ac:chgData name="Marien Pruis" userId="S::m.pruis@cvcelburg.nl::9d7edd0c-d66b-498d-b27f-4a06b4475fe4" providerId="AD" clId="Web-{6A8919E8-8BE5-B81C-4993-AADBC56857CC}" dt="2026-04-20T12:10:27.858" v="1327" actId="20577"/>
          <ac:spMkLst>
            <pc:docMk/>
            <pc:sldMk cId="3889819320" sldId="261"/>
            <ac:spMk id="12" creationId="{B78EC2E6-2E4F-C9F5-C34D-7C529290C5ED}"/>
          </ac:spMkLst>
        </pc:spChg>
        <pc:spChg chg="add mod">
          <ac:chgData name="Marien Pruis" userId="S::m.pruis@cvcelburg.nl::9d7edd0c-d66b-498d-b27f-4a06b4475fe4" providerId="AD" clId="Web-{6A8919E8-8BE5-B81C-4993-AADBC56857CC}" dt="2026-04-20T12:14:04.083" v="1407" actId="20577"/>
          <ac:spMkLst>
            <pc:docMk/>
            <pc:sldMk cId="3889819320" sldId="261"/>
            <ac:spMk id="13" creationId="{87220A88-CC63-D278-5E4C-4DCE685AE2FF}"/>
          </ac:spMkLst>
        </pc:spChg>
      </pc:sldChg>
      <pc:sldChg chg="delSp modSp">
        <pc:chgData name="Marien Pruis" userId="S::m.pruis@cvcelburg.nl::9d7edd0c-d66b-498d-b27f-4a06b4475fe4" providerId="AD" clId="Web-{6A8919E8-8BE5-B81C-4993-AADBC56857CC}" dt="2026-04-20T10:32:04.406" v="210" actId="1076"/>
        <pc:sldMkLst>
          <pc:docMk/>
          <pc:sldMk cId="1907479128" sldId="268"/>
        </pc:sldMkLst>
        <pc:spChg chg="mod">
          <ac:chgData name="Marien Pruis" userId="S::m.pruis@cvcelburg.nl::9d7edd0c-d66b-498d-b27f-4a06b4475fe4" providerId="AD" clId="Web-{6A8919E8-8BE5-B81C-4993-AADBC56857CC}" dt="2026-04-20T10:31:38.889" v="207" actId="1076"/>
          <ac:spMkLst>
            <pc:docMk/>
            <pc:sldMk cId="1907479128" sldId="268"/>
            <ac:spMk id="2" creationId="{F661B113-29AD-36AF-36F6-FEE6C3EF2DFB}"/>
          </ac:spMkLst>
        </pc:spChg>
        <pc:picChg chg="mod">
          <ac:chgData name="Marien Pruis" userId="S::m.pruis@cvcelburg.nl::9d7edd0c-d66b-498d-b27f-4a06b4475fe4" providerId="AD" clId="Web-{6A8919E8-8BE5-B81C-4993-AADBC56857CC}" dt="2026-04-20T10:32:04.406" v="210" actId="1076"/>
          <ac:picMkLst>
            <pc:docMk/>
            <pc:sldMk cId="1907479128" sldId="268"/>
            <ac:picMk id="19" creationId="{EFC6E481-070F-9FF9-782E-2755847B8AE3}"/>
          </ac:picMkLst>
        </pc:picChg>
      </pc:sldChg>
      <pc:sldChg chg="addSp delSp modSp">
        <pc:chgData name="Marien Pruis" userId="S::m.pruis@cvcelburg.nl::9d7edd0c-d66b-498d-b27f-4a06b4475fe4" providerId="AD" clId="Web-{6A8919E8-8BE5-B81C-4993-AADBC56857CC}" dt="2026-04-20T11:56:07.295" v="1164" actId="20577"/>
        <pc:sldMkLst>
          <pc:docMk/>
          <pc:sldMk cId="1949647722" sldId="272"/>
        </pc:sldMkLst>
        <pc:spChg chg="mod">
          <ac:chgData name="Marien Pruis" userId="S::m.pruis@cvcelburg.nl::9d7edd0c-d66b-498d-b27f-4a06b4475fe4" providerId="AD" clId="Web-{6A8919E8-8BE5-B81C-4993-AADBC56857CC}" dt="2026-04-20T11:30:13.468" v="823" actId="20577"/>
          <ac:spMkLst>
            <pc:docMk/>
            <pc:sldMk cId="1949647722" sldId="272"/>
            <ac:spMk id="2" creationId="{D15E2B2B-BAF3-D40A-176B-ED6B7E26D6B4}"/>
          </ac:spMkLst>
        </pc:spChg>
        <pc:spChg chg="add mod">
          <ac:chgData name="Marien Pruis" userId="S::m.pruis@cvcelburg.nl::9d7edd0c-d66b-498d-b27f-4a06b4475fe4" providerId="AD" clId="Web-{6A8919E8-8BE5-B81C-4993-AADBC56857CC}" dt="2026-04-20T11:50:03.094" v="1064" actId="1076"/>
          <ac:spMkLst>
            <pc:docMk/>
            <pc:sldMk cId="1949647722" sldId="272"/>
            <ac:spMk id="5" creationId="{BBC94C36-8010-3893-A7E2-4679A614A1EA}"/>
          </ac:spMkLst>
        </pc:spChg>
        <pc:spChg chg="add mod">
          <ac:chgData name="Marien Pruis" userId="S::m.pruis@cvcelburg.nl::9d7edd0c-d66b-498d-b27f-4a06b4475fe4" providerId="AD" clId="Web-{6A8919E8-8BE5-B81C-4993-AADBC56857CC}" dt="2026-04-20T11:49:57.781" v="1063" actId="1076"/>
          <ac:spMkLst>
            <pc:docMk/>
            <pc:sldMk cId="1949647722" sldId="272"/>
            <ac:spMk id="6" creationId="{9BEE3D95-DDEB-FA8C-4AE4-6E4758A5B444}"/>
          </ac:spMkLst>
        </pc:spChg>
        <pc:spChg chg="add mod">
          <ac:chgData name="Marien Pruis" userId="S::m.pruis@cvcelburg.nl::9d7edd0c-d66b-498d-b27f-4a06b4475fe4" providerId="AD" clId="Web-{6A8919E8-8BE5-B81C-4993-AADBC56857CC}" dt="2026-04-20T11:49:54.359" v="1062" actId="1076"/>
          <ac:spMkLst>
            <pc:docMk/>
            <pc:sldMk cId="1949647722" sldId="272"/>
            <ac:spMk id="8" creationId="{633C8E51-0CAA-EA57-E4AF-161FFDD09264}"/>
          </ac:spMkLst>
        </pc:spChg>
        <pc:spChg chg="add mod">
          <ac:chgData name="Marien Pruis" userId="S::m.pruis@cvcelburg.nl::9d7edd0c-d66b-498d-b27f-4a06b4475fe4" providerId="AD" clId="Web-{6A8919E8-8BE5-B81C-4993-AADBC56857CC}" dt="2026-04-20T11:49:50.077" v="1061" actId="1076"/>
          <ac:spMkLst>
            <pc:docMk/>
            <pc:sldMk cId="1949647722" sldId="272"/>
            <ac:spMk id="9" creationId="{3FAABAA1-1898-CE71-1E0D-29CF183345E7}"/>
          </ac:spMkLst>
        </pc:spChg>
        <pc:spChg chg="add mod">
          <ac:chgData name="Marien Pruis" userId="S::m.pruis@cvcelburg.nl::9d7edd0c-d66b-498d-b27f-4a06b4475fe4" providerId="AD" clId="Web-{6A8919E8-8BE5-B81C-4993-AADBC56857CC}" dt="2026-04-20T11:49:47.015" v="1060" actId="1076"/>
          <ac:spMkLst>
            <pc:docMk/>
            <pc:sldMk cId="1949647722" sldId="272"/>
            <ac:spMk id="10" creationId="{21115685-058B-D0DC-B599-A1178AA7A27C}"/>
          </ac:spMkLst>
        </pc:spChg>
        <pc:spChg chg="add mod">
          <ac:chgData name="Marien Pruis" userId="S::m.pruis@cvcelburg.nl::9d7edd0c-d66b-498d-b27f-4a06b4475fe4" providerId="AD" clId="Web-{6A8919E8-8BE5-B81C-4993-AADBC56857CC}" dt="2026-04-20T11:49:43.358" v="1059" actId="1076"/>
          <ac:spMkLst>
            <pc:docMk/>
            <pc:sldMk cId="1949647722" sldId="272"/>
            <ac:spMk id="11" creationId="{A8C9CCD5-E277-DDE6-8A3A-A2FE8FF48B6D}"/>
          </ac:spMkLst>
        </pc:spChg>
        <pc:spChg chg="add mod">
          <ac:chgData name="Marien Pruis" userId="S::m.pruis@cvcelburg.nl::9d7edd0c-d66b-498d-b27f-4a06b4475fe4" providerId="AD" clId="Web-{6A8919E8-8BE5-B81C-4993-AADBC56857CC}" dt="2026-04-20T11:56:07.295" v="1164" actId="20577"/>
          <ac:spMkLst>
            <pc:docMk/>
            <pc:sldMk cId="1949647722" sldId="272"/>
            <ac:spMk id="14" creationId="{FB86225A-07D6-22B1-81A2-9F3C6280A986}"/>
          </ac:spMkLst>
        </pc:spChg>
      </pc:sldChg>
      <pc:sldChg chg="modSp add replId">
        <pc:chgData name="Marien Pruis" userId="S::m.pruis@cvcelburg.nl::9d7edd0c-d66b-498d-b27f-4a06b4475fe4" providerId="AD" clId="Web-{6A8919E8-8BE5-B81C-4993-AADBC56857CC}" dt="2026-04-20T11:32:50.558" v="847" actId="20577"/>
        <pc:sldMkLst>
          <pc:docMk/>
          <pc:sldMk cId="2079083363" sldId="273"/>
        </pc:sldMkLst>
        <pc:spChg chg="mod">
          <ac:chgData name="Marien Pruis" userId="S::m.pruis@cvcelburg.nl::9d7edd0c-d66b-498d-b27f-4a06b4475fe4" providerId="AD" clId="Web-{6A8919E8-8BE5-B81C-4993-AADBC56857CC}" dt="2026-04-20T11:32:50.558" v="847" actId="20577"/>
          <ac:spMkLst>
            <pc:docMk/>
            <pc:sldMk cId="2079083363" sldId="273"/>
            <ac:spMk id="2" creationId="{733D4524-11F6-BE21-1C1E-7CDB27A9AC09}"/>
          </ac:spMkLst>
        </pc:spChg>
        <pc:spChg chg="mod">
          <ac:chgData name="Marien Pruis" userId="S::m.pruis@cvcelburg.nl::9d7edd0c-d66b-498d-b27f-4a06b4475fe4" providerId="AD" clId="Web-{6A8919E8-8BE5-B81C-4993-AADBC56857CC}" dt="2026-04-20T10:31:25.998" v="205" actId="1076"/>
          <ac:spMkLst>
            <pc:docMk/>
            <pc:sldMk cId="2079083363" sldId="273"/>
            <ac:spMk id="6" creationId="{0DA0752F-DBF8-9A32-6191-3AF42E67B6F8}"/>
          </ac:spMkLst>
        </pc:spChg>
      </pc:sldChg>
      <pc:sldChg chg="addSp delSp modSp add replId">
        <pc:chgData name="Marien Pruis" userId="S::m.pruis@cvcelburg.nl::9d7edd0c-d66b-498d-b27f-4a06b4475fe4" providerId="AD" clId="Web-{6A8919E8-8BE5-B81C-4993-AADBC56857CC}" dt="2026-04-20T12:35:23.009" v="1441" actId="1076"/>
        <pc:sldMkLst>
          <pc:docMk/>
          <pc:sldMk cId="170514309" sldId="274"/>
        </pc:sldMkLst>
        <pc:spChg chg="add mod">
          <ac:chgData name="Marien Pruis" userId="S::m.pruis@cvcelburg.nl::9d7edd0c-d66b-498d-b27f-4a06b4475fe4" providerId="AD" clId="Web-{6A8919E8-8BE5-B81C-4993-AADBC56857CC}" dt="2026-04-20T12:35:23.009" v="1441" actId="1076"/>
          <ac:spMkLst>
            <pc:docMk/>
            <pc:sldMk cId="170514309" sldId="274"/>
            <ac:spMk id="6" creationId="{0574A6A5-86CF-C406-BCFB-12BE38636EB7}"/>
          </ac:spMkLst>
        </pc:spChg>
        <pc:spChg chg="add mod">
          <ac:chgData name="Marien Pruis" userId="S::m.pruis@cvcelburg.nl::9d7edd0c-d66b-498d-b27f-4a06b4475fe4" providerId="AD" clId="Web-{6A8919E8-8BE5-B81C-4993-AADBC56857CC}" dt="2026-04-20T11:29:03.648" v="818" actId="20577"/>
          <ac:spMkLst>
            <pc:docMk/>
            <pc:sldMk cId="170514309" sldId="274"/>
            <ac:spMk id="8" creationId="{592C5C7A-BDAE-DC0D-7332-18E857764DAD}"/>
          </ac:spMkLst>
        </pc:spChg>
        <pc:spChg chg="add mod">
          <ac:chgData name="Marien Pruis" userId="S::m.pruis@cvcelburg.nl::9d7edd0c-d66b-498d-b27f-4a06b4475fe4" providerId="AD" clId="Web-{6A8919E8-8BE5-B81C-4993-AADBC56857CC}" dt="2026-04-20T11:26:17.792" v="789" actId="1076"/>
          <ac:spMkLst>
            <pc:docMk/>
            <pc:sldMk cId="170514309" sldId="274"/>
            <ac:spMk id="10" creationId="{230CACCF-480E-EDC4-F375-754EBDD6E526}"/>
          </ac:spMkLst>
        </pc:spChg>
      </pc:sldChg>
      <pc:sldChg chg="addSp delSp modSp add replId">
        <pc:chgData name="Marien Pruis" userId="S::m.pruis@cvcelburg.nl::9d7edd0c-d66b-498d-b27f-4a06b4475fe4" providerId="AD" clId="Web-{6A8919E8-8BE5-B81C-4993-AADBC56857CC}" dt="2026-04-20T12:08:14.946" v="1313" actId="1076"/>
        <pc:sldMkLst>
          <pc:docMk/>
          <pc:sldMk cId="3066281700" sldId="275"/>
        </pc:sldMkLst>
        <pc:spChg chg="add mod">
          <ac:chgData name="Marien Pruis" userId="S::m.pruis@cvcelburg.nl::9d7edd0c-d66b-498d-b27f-4a06b4475fe4" providerId="AD" clId="Web-{6A8919E8-8BE5-B81C-4993-AADBC56857CC}" dt="2026-04-20T11:59:57.050" v="1216" actId="20577"/>
          <ac:spMkLst>
            <pc:docMk/>
            <pc:sldMk cId="3066281700" sldId="275"/>
            <ac:spMk id="3" creationId="{98C5D8EB-3DA8-7A45-0999-6A574E38F12E}"/>
          </ac:spMkLst>
        </pc:spChg>
        <pc:spChg chg="add mod">
          <ac:chgData name="Marien Pruis" userId="S::m.pruis@cvcelburg.nl::9d7edd0c-d66b-498d-b27f-4a06b4475fe4" providerId="AD" clId="Web-{6A8919E8-8BE5-B81C-4993-AADBC56857CC}" dt="2026-04-20T12:06:31.221" v="1305" actId="14100"/>
          <ac:spMkLst>
            <pc:docMk/>
            <pc:sldMk cId="3066281700" sldId="275"/>
            <ac:spMk id="6" creationId="{FACAD8AE-C5C3-4152-4A77-466C9FDC61A8}"/>
          </ac:spMkLst>
        </pc:spChg>
        <pc:spChg chg="add mod">
          <ac:chgData name="Marien Pruis" userId="S::m.pruis@cvcelburg.nl::9d7edd0c-d66b-498d-b27f-4a06b4475fe4" providerId="AD" clId="Web-{6A8919E8-8BE5-B81C-4993-AADBC56857CC}" dt="2026-04-20T12:04:06.334" v="1297" actId="1076"/>
          <ac:spMkLst>
            <pc:docMk/>
            <pc:sldMk cId="3066281700" sldId="275"/>
            <ac:spMk id="8" creationId="{7EBC5F80-0806-85E8-EDEE-5D4451024367}"/>
          </ac:spMkLst>
        </pc:spChg>
        <pc:spChg chg="add mod">
          <ac:chgData name="Marien Pruis" userId="S::m.pruis@cvcelburg.nl::9d7edd0c-d66b-498d-b27f-4a06b4475fe4" providerId="AD" clId="Web-{6A8919E8-8BE5-B81C-4993-AADBC56857CC}" dt="2026-04-20T12:08:14.946" v="1313" actId="1076"/>
          <ac:spMkLst>
            <pc:docMk/>
            <pc:sldMk cId="3066281700" sldId="275"/>
            <ac:spMk id="9" creationId="{2BBA1D24-FF61-F71A-E3C7-01B06FB4B523}"/>
          </ac:spMkLst>
        </pc:spChg>
        <pc:spChg chg="add mod">
          <ac:chgData name="Marien Pruis" userId="S::m.pruis@cvcelburg.nl::9d7edd0c-d66b-498d-b27f-4a06b4475fe4" providerId="AD" clId="Web-{6A8919E8-8BE5-B81C-4993-AADBC56857CC}" dt="2026-04-20T12:08:12.415" v="1312" actId="1076"/>
          <ac:spMkLst>
            <pc:docMk/>
            <pc:sldMk cId="3066281700" sldId="275"/>
            <ac:spMk id="10" creationId="{A0F89413-3665-B6D5-6784-BCCA45215B87}"/>
          </ac:spMkLst>
        </pc:spChg>
      </pc:sldChg>
    </pc:docChg>
  </pc:docChgLst>
  <pc:docChgLst>
    <pc:chgData name="Marien Pruis" userId="S::m.pruis@cvcelburg.nl::9d7edd0c-d66b-498d-b27f-4a06b4475fe4" providerId="AD" clId="Web-{74C4ECE4-2DDD-015D-ECB9-1E8EE064AD95}"/>
    <pc:docChg chg="modSld">
      <pc:chgData name="Marien Pruis" userId="S::m.pruis@cvcelburg.nl::9d7edd0c-d66b-498d-b27f-4a06b4475fe4" providerId="AD" clId="Web-{74C4ECE4-2DDD-015D-ECB9-1E8EE064AD95}" dt="2026-04-21T06:03:17.040" v="27"/>
      <pc:docMkLst>
        <pc:docMk/>
      </pc:docMkLst>
      <pc:sldChg chg="addSp delSp modSp">
        <pc:chgData name="Marien Pruis" userId="S::m.pruis@cvcelburg.nl::9d7edd0c-d66b-498d-b27f-4a06b4475fe4" providerId="AD" clId="Web-{74C4ECE4-2DDD-015D-ECB9-1E8EE064AD95}" dt="2026-04-21T06:03:17.040" v="27"/>
        <pc:sldMkLst>
          <pc:docMk/>
          <pc:sldMk cId="3351439039" sldId="256"/>
        </pc:sldMkLst>
        <pc:spChg chg="mod ord">
          <ac:chgData name="Marien Pruis" userId="S::m.pruis@cvcelburg.nl::9d7edd0c-d66b-498d-b27f-4a06b4475fe4" providerId="AD" clId="Web-{74C4ECE4-2DDD-015D-ECB9-1E8EE064AD95}" dt="2026-04-21T06:03:17.040" v="27"/>
          <ac:spMkLst>
            <pc:docMk/>
            <pc:sldMk cId="3351439039" sldId="256"/>
            <ac:spMk id="2" creationId="{00000000-0000-0000-0000-000000000000}"/>
          </ac:spMkLst>
        </pc:spChg>
        <pc:spChg chg="mod ord">
          <ac:chgData name="Marien Pruis" userId="S::m.pruis@cvcelburg.nl::9d7edd0c-d66b-498d-b27f-4a06b4475fe4" providerId="AD" clId="Web-{74C4ECE4-2DDD-015D-ECB9-1E8EE064AD95}" dt="2026-04-21T06:03:17.040" v="27"/>
          <ac:spMkLst>
            <pc:docMk/>
            <pc:sldMk cId="3351439039" sldId="256"/>
            <ac:spMk id="3" creationId="{00000000-0000-0000-0000-000000000000}"/>
          </ac:spMkLst>
        </pc:spChg>
        <pc:spChg chg="mod ord">
          <ac:chgData name="Marien Pruis" userId="S::m.pruis@cvcelburg.nl::9d7edd0c-d66b-498d-b27f-4a06b4475fe4" providerId="AD" clId="Web-{74C4ECE4-2DDD-015D-ECB9-1E8EE064AD95}" dt="2026-04-21T06:03:17.040" v="27"/>
          <ac:spMkLst>
            <pc:docMk/>
            <pc:sldMk cId="3351439039" sldId="256"/>
            <ac:spMk id="4" creationId="{9FF326DD-863E-C47F-FD2E-118256F97112}"/>
          </ac:spMkLst>
        </pc:spChg>
        <pc:spChg chg="add">
          <ac:chgData name="Marien Pruis" userId="S::m.pruis@cvcelburg.nl::9d7edd0c-d66b-498d-b27f-4a06b4475fe4" providerId="AD" clId="Web-{74C4ECE4-2DDD-015D-ECB9-1E8EE064AD95}" dt="2026-04-21T06:03:17.040" v="27"/>
          <ac:spMkLst>
            <pc:docMk/>
            <pc:sldMk cId="3351439039" sldId="256"/>
            <ac:spMk id="101" creationId="{4D4677D2-D5AC-4CF9-9EED-2B89D0A1C212}"/>
          </ac:spMkLst>
        </pc:spChg>
        <pc:spChg chg="add">
          <ac:chgData name="Marien Pruis" userId="S::m.pruis@cvcelburg.nl::9d7edd0c-d66b-498d-b27f-4a06b4475fe4" providerId="AD" clId="Web-{74C4ECE4-2DDD-015D-ECB9-1E8EE064AD95}" dt="2026-04-21T06:03:17.040" v="27"/>
          <ac:spMkLst>
            <pc:docMk/>
            <pc:sldMk cId="3351439039" sldId="256"/>
            <ac:spMk id="103" creationId="{AF695F69-7001-421E-98A8-E74156934A51}"/>
          </ac:spMkLst>
        </pc:spChg>
        <pc:picChg chg="add mod ord">
          <ac:chgData name="Marien Pruis" userId="S::m.pruis@cvcelburg.nl::9d7edd0c-d66b-498d-b27f-4a06b4475fe4" providerId="AD" clId="Web-{74C4ECE4-2DDD-015D-ECB9-1E8EE064AD95}" dt="2026-04-21T06:03:17.040" v="27"/>
          <ac:picMkLst>
            <pc:docMk/>
            <pc:sldMk cId="3351439039" sldId="256"/>
            <ac:picMk id="6" creationId="{0D8B9E6B-83D4-E96D-6584-973EEC7046F9}"/>
          </ac:picMkLst>
        </pc:picChg>
        <pc:picChg chg="mod">
          <ac:chgData name="Marien Pruis" userId="S::m.pruis@cvcelburg.nl::9d7edd0c-d66b-498d-b27f-4a06b4475fe4" providerId="AD" clId="Web-{74C4ECE4-2DDD-015D-ECB9-1E8EE064AD95}" dt="2026-04-21T06:03:17.040" v="27"/>
          <ac:picMkLst>
            <pc:docMk/>
            <pc:sldMk cId="3351439039" sldId="256"/>
            <ac:picMk id="8" creationId="{A1061356-2930-B94F-D3F1-103FC9312C8E}"/>
          </ac:picMkLst>
        </pc:picChg>
      </pc:sldChg>
      <pc:sldChg chg="modSp">
        <pc:chgData name="Marien Pruis" userId="S::m.pruis@cvcelburg.nl::9d7edd0c-d66b-498d-b27f-4a06b4475fe4" providerId="AD" clId="Web-{74C4ECE4-2DDD-015D-ECB9-1E8EE064AD95}" dt="2026-04-21T05:58:53.436" v="17" actId="20577"/>
        <pc:sldMkLst>
          <pc:docMk/>
          <pc:sldMk cId="1949647722" sldId="272"/>
        </pc:sldMkLst>
        <pc:spChg chg="mod">
          <ac:chgData name="Marien Pruis" userId="S::m.pruis@cvcelburg.nl::9d7edd0c-d66b-498d-b27f-4a06b4475fe4" providerId="AD" clId="Web-{74C4ECE4-2DDD-015D-ECB9-1E8EE064AD95}" dt="2026-04-21T05:58:53.436" v="17" actId="20577"/>
          <ac:spMkLst>
            <pc:docMk/>
            <pc:sldMk cId="1949647722" sldId="272"/>
            <ac:spMk id="14" creationId="{FB86225A-07D6-22B1-81A2-9F3C6280A986}"/>
          </ac:spMkLst>
        </pc:spChg>
      </pc:sldChg>
      <pc:sldChg chg="modSp">
        <pc:chgData name="Marien Pruis" userId="S::m.pruis@cvcelburg.nl::9d7edd0c-d66b-498d-b27f-4a06b4475fe4" providerId="AD" clId="Web-{74C4ECE4-2DDD-015D-ECB9-1E8EE064AD95}" dt="2026-04-21T06:00:11.128" v="26" actId="20577"/>
        <pc:sldMkLst>
          <pc:docMk/>
          <pc:sldMk cId="2079083363" sldId="273"/>
        </pc:sldMkLst>
        <pc:spChg chg="mod">
          <ac:chgData name="Marien Pruis" userId="S::m.pruis@cvcelburg.nl::9d7edd0c-d66b-498d-b27f-4a06b4475fe4" providerId="AD" clId="Web-{74C4ECE4-2DDD-015D-ECB9-1E8EE064AD95}" dt="2026-04-21T06:00:11.128" v="26" actId="20577"/>
          <ac:spMkLst>
            <pc:docMk/>
            <pc:sldMk cId="2079083363" sldId="273"/>
            <ac:spMk id="6" creationId="{0DA0752F-DBF8-9A32-6191-3AF42E67B6F8}"/>
          </ac:spMkLst>
        </pc:spChg>
      </pc:sldChg>
      <pc:sldChg chg="modSp">
        <pc:chgData name="Marien Pruis" userId="S::m.pruis@cvcelburg.nl::9d7edd0c-d66b-498d-b27f-4a06b4475fe4" providerId="AD" clId="Web-{74C4ECE4-2DDD-015D-ECB9-1E8EE064AD95}" dt="2026-04-21T05:59:50.736" v="21" actId="1076"/>
        <pc:sldMkLst>
          <pc:docMk/>
          <pc:sldMk cId="3066281700" sldId="275"/>
        </pc:sldMkLst>
        <pc:spChg chg="mod">
          <ac:chgData name="Marien Pruis" userId="S::m.pruis@cvcelburg.nl::9d7edd0c-d66b-498d-b27f-4a06b4475fe4" providerId="AD" clId="Web-{74C4ECE4-2DDD-015D-ECB9-1E8EE064AD95}" dt="2026-04-21T05:59:40.704" v="18" actId="1076"/>
          <ac:spMkLst>
            <pc:docMk/>
            <pc:sldMk cId="3066281700" sldId="275"/>
            <ac:spMk id="8" creationId="{7EBC5F80-0806-85E8-EDEE-5D4451024367}"/>
          </ac:spMkLst>
        </pc:spChg>
        <pc:spChg chg="mod">
          <ac:chgData name="Marien Pruis" userId="S::m.pruis@cvcelburg.nl::9d7edd0c-d66b-498d-b27f-4a06b4475fe4" providerId="AD" clId="Web-{74C4ECE4-2DDD-015D-ECB9-1E8EE064AD95}" dt="2026-04-21T05:59:48.095" v="20" actId="1076"/>
          <ac:spMkLst>
            <pc:docMk/>
            <pc:sldMk cId="3066281700" sldId="275"/>
            <ac:spMk id="9" creationId="{2BBA1D24-FF61-F71A-E3C7-01B06FB4B523}"/>
          </ac:spMkLst>
        </pc:spChg>
        <pc:spChg chg="mod">
          <ac:chgData name="Marien Pruis" userId="S::m.pruis@cvcelburg.nl::9d7edd0c-d66b-498d-b27f-4a06b4475fe4" providerId="AD" clId="Web-{74C4ECE4-2DDD-015D-ECB9-1E8EE064AD95}" dt="2026-04-21T05:59:50.736" v="21" actId="1076"/>
          <ac:spMkLst>
            <pc:docMk/>
            <pc:sldMk cId="3066281700" sldId="275"/>
            <ac:spMk id="10" creationId="{A0F89413-3665-B6D5-6784-BCCA45215B87}"/>
          </ac:spMkLst>
        </pc:spChg>
      </pc:sldChg>
    </pc:docChg>
  </pc:docChgLst>
  <pc:docChgLst>
    <pc:chgData name="Marien Pruis" userId="S::m.pruis@cvcelburg.nl::9d7edd0c-d66b-498d-b27f-4a06b4475fe4" providerId="AD" clId="Web-{8E783888-6BD1-2A77-278C-E02EF3647C26}"/>
    <pc:docChg chg="modSld">
      <pc:chgData name="Marien Pruis" userId="S::m.pruis@cvcelburg.nl::9d7edd0c-d66b-498d-b27f-4a06b4475fe4" providerId="AD" clId="Web-{8E783888-6BD1-2A77-278C-E02EF3647C26}" dt="2026-04-29T07:48:08.853" v="11" actId="20577"/>
      <pc:docMkLst>
        <pc:docMk/>
      </pc:docMkLst>
      <pc:sldChg chg="modSp">
        <pc:chgData name="Marien Pruis" userId="S::m.pruis@cvcelburg.nl::9d7edd0c-d66b-498d-b27f-4a06b4475fe4" providerId="AD" clId="Web-{8E783888-6BD1-2A77-278C-E02EF3647C26}" dt="2026-04-29T07:48:08.853" v="11" actId="20577"/>
        <pc:sldMkLst>
          <pc:docMk/>
          <pc:sldMk cId="2079083363" sldId="273"/>
        </pc:sldMkLst>
        <pc:spChg chg="mod">
          <ac:chgData name="Marien Pruis" userId="S::m.pruis@cvcelburg.nl::9d7edd0c-d66b-498d-b27f-4a06b4475fe4" providerId="AD" clId="Web-{8E783888-6BD1-2A77-278C-E02EF3647C26}" dt="2026-04-29T07:48:08.853" v="11" actId="20577"/>
          <ac:spMkLst>
            <pc:docMk/>
            <pc:sldMk cId="2079083363" sldId="273"/>
            <ac:spMk id="6" creationId="{0DA0752F-DBF8-9A32-6191-3AF42E67B6F8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de stijl te bewerken</a:t>
            </a:r>
            <a:endParaRPr lang="de-DE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 om de ondertitelstijl van het model te bewerken</a:t>
            </a:r>
            <a:endParaRPr lang="de-DE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3BDC-9EAE-49FE-9892-958C9F845175}" type="datetimeFigureOut">
              <a:rPr lang="de-DE" smtClean="0"/>
              <a:t>01.05.2026</a:t>
            </a:fld>
            <a:endParaRPr lang="de-D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Het Centrum voor Cultuur Elburg wil organisaties en inwoners in de gemeente Elburg zo breed mogelijk ondersteunen op het gebied van cultuur en erfgoed. Cultuur is voor iedereen; laat je talenten zien!</a:t>
            </a:r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814C8-F66B-4915-9FEC-D62A1DED085F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49299040"/>
      </p:ext>
    </p:extLst>
  </p:cSld>
  <p:clrMapOvr>
    <a:masterClrMapping/>
  </p:clrMapOvr>
  <p:hf sldNum="0" hd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de-DE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de-DE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3BDC-9EAE-49FE-9892-958C9F845175}" type="datetimeFigureOut">
              <a:rPr lang="de-DE" smtClean="0"/>
              <a:t>01.05.2026</a:t>
            </a:fld>
            <a:endParaRPr lang="de-D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Het Centrum voor Cultuur Elburg wil organisaties en inwoners in de gemeente Elburg zo breed mogelijk ondersteunen op het gebied van cultuur en erfgoed. Cultuur is voor iedereen; laat je talenten zien!</a:t>
            </a:r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814C8-F66B-4915-9FEC-D62A1DED085F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15967256"/>
      </p:ext>
    </p:extLst>
  </p:cSld>
  <p:clrMapOvr>
    <a:masterClrMapping/>
  </p:clrMapOvr>
  <p:hf sldNum="0" hd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de stijl te bewerken</a:t>
            </a:r>
            <a:endParaRPr lang="de-DE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de-DE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3BDC-9EAE-49FE-9892-958C9F845175}" type="datetimeFigureOut">
              <a:rPr lang="de-DE" smtClean="0"/>
              <a:t>01.05.2026</a:t>
            </a:fld>
            <a:endParaRPr lang="de-D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Het Centrum voor Cultuur Elburg wil organisaties en inwoners in de gemeente Elburg zo breed mogelijk ondersteunen op het gebied van cultuur en erfgoed. Cultuur is voor iedereen; laat je talenten zien!</a:t>
            </a:r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814C8-F66B-4915-9FEC-D62A1DED085F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31119585"/>
      </p:ext>
    </p:extLst>
  </p:cSld>
  <p:clrMapOvr>
    <a:masterClrMapping/>
  </p:clrMapOvr>
  <p:hf sldNum="0" hd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de-DE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de-DE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3BDC-9EAE-49FE-9892-958C9F845175}" type="datetimeFigureOut">
              <a:rPr lang="de-DE" smtClean="0"/>
              <a:t>01.05.2026</a:t>
            </a:fld>
            <a:endParaRPr lang="de-D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Het Centrum voor Cultuur Elburg wil organisaties en inwoners in de gemeente Elburg zo breed mogelijk ondersteunen op het gebied van cultuur en erfgoed. Cultuur is voor iedereen; laat je talenten zien!</a:t>
            </a:r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814C8-F66B-4915-9FEC-D62A1DED085F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85912252"/>
      </p:ext>
    </p:extLst>
  </p:cSld>
  <p:clrMapOvr>
    <a:masterClrMapping/>
  </p:clrMapOvr>
  <p:hf sldNum="0" hd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de stijl te bewerken</a:t>
            </a:r>
            <a:endParaRPr lang="de-DE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3BDC-9EAE-49FE-9892-958C9F845175}" type="datetimeFigureOut">
              <a:rPr lang="de-DE" smtClean="0"/>
              <a:t>01.05.2026</a:t>
            </a:fld>
            <a:endParaRPr lang="de-D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Het Centrum voor Cultuur Elburg wil organisaties en inwoners in de gemeente Elburg zo breed mogelijk ondersteunen op het gebied van cultuur en erfgoed. Cultuur is voor iedereen; laat je talenten zien!</a:t>
            </a:r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814C8-F66B-4915-9FEC-D62A1DED085F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43495715"/>
      </p:ext>
    </p:extLst>
  </p:cSld>
  <p:clrMapOvr>
    <a:masterClrMapping/>
  </p:clrMapOvr>
  <p:hf sldNum="0" hd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de-DE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de-DE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de-DE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3BDC-9EAE-49FE-9892-958C9F845175}" type="datetimeFigureOut">
              <a:rPr lang="de-DE" smtClean="0"/>
              <a:t>01.05.2026</a:t>
            </a:fld>
            <a:endParaRPr lang="de-DE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Het Centrum voor Cultuur Elburg wil organisaties en inwoners in de gemeente Elburg zo breed mogelijk ondersteunen op het gebied van cultuur en erfgoed. Cultuur is voor iedereen; laat je talenten zien!</a:t>
            </a:r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814C8-F66B-4915-9FEC-D62A1DED085F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57811407"/>
      </p:ext>
    </p:extLst>
  </p:cSld>
  <p:clrMapOvr>
    <a:masterClrMapping/>
  </p:clrMapOvr>
  <p:hf sldNum="0" hd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de stijl te bewerken</a:t>
            </a:r>
            <a:endParaRPr lang="de-DE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de-DE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de-DE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3BDC-9EAE-49FE-9892-958C9F845175}" type="datetimeFigureOut">
              <a:rPr lang="de-DE" smtClean="0"/>
              <a:t>01.05.2026</a:t>
            </a:fld>
            <a:endParaRPr lang="de-DE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Het Centrum voor Cultuur Elburg wil organisaties en inwoners in de gemeente Elburg zo breed mogelijk ondersteunen op het gebied van cultuur en erfgoed. Cultuur is voor iedereen; laat je talenten zien!</a:t>
            </a:r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814C8-F66B-4915-9FEC-D62A1DED085F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48315968"/>
      </p:ext>
    </p:extLst>
  </p:cSld>
  <p:clrMapOvr>
    <a:masterClrMapping/>
  </p:clrMapOvr>
  <p:hf sldNum="0" hd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de-DE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3BDC-9EAE-49FE-9892-958C9F845175}" type="datetimeFigureOut">
              <a:rPr lang="de-DE" smtClean="0"/>
              <a:t>01.05.2026</a:t>
            </a:fld>
            <a:endParaRPr lang="de-DE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Het Centrum voor Cultuur Elburg wil organisaties en inwoners in de gemeente Elburg zo breed mogelijk ondersteunen op het gebied van cultuur en erfgoed. Cultuur is voor iedereen; laat je talenten zien!</a:t>
            </a:r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814C8-F66B-4915-9FEC-D62A1DED085F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37782621"/>
      </p:ext>
    </p:extLst>
  </p:cSld>
  <p:clrMapOvr>
    <a:masterClrMapping/>
  </p:clrMapOvr>
  <p:hf sldNum="0" hd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3BDC-9EAE-49FE-9892-958C9F845175}" type="datetimeFigureOut">
              <a:rPr lang="de-DE" smtClean="0"/>
              <a:t>01.05.2026</a:t>
            </a:fld>
            <a:endParaRPr lang="de-DE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Het Centrum voor Cultuur Elburg wil organisaties en inwoners in de gemeente Elburg zo breed mogelijk ondersteunen op het gebied van cultuur en erfgoed. Cultuur is voor iedereen; laat je talenten zien!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814C8-F66B-4915-9FEC-D62A1DED085F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49604172"/>
      </p:ext>
    </p:extLst>
  </p:cSld>
  <p:clrMapOvr>
    <a:masterClrMapping/>
  </p:clrMapOvr>
  <p:hf sldNum="0" hd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de stijl te bewerken</a:t>
            </a:r>
            <a:endParaRPr lang="de-DE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de-DE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3BDC-9EAE-49FE-9892-958C9F845175}" type="datetimeFigureOut">
              <a:rPr lang="de-DE" smtClean="0"/>
              <a:t>01.05.2026</a:t>
            </a:fld>
            <a:endParaRPr lang="de-DE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Het Centrum voor Cultuur Elburg wil organisaties en inwoners in de gemeente Elburg zo breed mogelijk ondersteunen op het gebied van cultuur en erfgoed. Cultuur is voor iedereen; laat je talenten zien!</a:t>
            </a:r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814C8-F66B-4915-9FEC-D62A1DED085F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68389287"/>
      </p:ext>
    </p:extLst>
  </p:cSld>
  <p:clrMapOvr>
    <a:masterClrMapping/>
  </p:clrMapOvr>
  <p:hf sldNum="0" hd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de stijl te bewerken</a:t>
            </a:r>
            <a:endParaRPr lang="de-DE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3BDC-9EAE-49FE-9892-958C9F845175}" type="datetimeFigureOut">
              <a:rPr lang="de-DE" smtClean="0"/>
              <a:t>01.05.2026</a:t>
            </a:fld>
            <a:endParaRPr lang="de-DE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Het Centrum voor Cultuur Elburg wil organisaties en inwoners in de gemeente Elburg zo breed mogelijk ondersteunen op het gebied van cultuur en erfgoed. Cultuur is voor iedereen; laat je talenten zien!</a:t>
            </a:r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814C8-F66B-4915-9FEC-D62A1DED085F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4292403"/>
      </p:ext>
    </p:extLst>
  </p:cSld>
  <p:clrMapOvr>
    <a:masterClrMapping/>
  </p:clrMapOvr>
  <p:hf sldNum="0" hd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de stijl te bewerken</a:t>
            </a:r>
            <a:endParaRPr lang="de-DE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de-DE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A953BDC-9EAE-49FE-9892-958C9F845175}" type="datetimeFigureOut">
              <a:rPr lang="de-DE" smtClean="0"/>
              <a:t>01.05.2026</a:t>
            </a:fld>
            <a:endParaRPr lang="de-D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r>
              <a:rPr lang="de-DE"/>
              <a:t>Het Centrum voor Cultuur Elburg wil organisaties en inwoners in de gemeente Elburg zo breed mogelijk ondersteunen op het gebied van cultuur en erfgoed. Cultuur is voor iedereen; laat je talenten zien!</a:t>
            </a:r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CD814C8-F66B-4915-9FEC-D62A1DED085F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105468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1" name="Rectangle 100">
            <a:extLst>
              <a:ext uri="{FF2B5EF4-FFF2-40B4-BE49-F238E27FC236}">
                <a16:creationId xmlns:a16="http://schemas.microsoft.com/office/drawing/2014/main" id="{4D4677D2-D5AC-4CF9-9EED-2B89D0A1C2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" name="Rectangle 102">
            <a:extLst>
              <a:ext uri="{FF2B5EF4-FFF2-40B4-BE49-F238E27FC236}">
                <a16:creationId xmlns:a16="http://schemas.microsoft.com/office/drawing/2014/main" id="{AF695F69-7001-421E-98A8-E74156934A5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82766A">
              <a:alpha val="15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 descr="EB 800.jpg">
            <a:extLst>
              <a:ext uri="{FF2B5EF4-FFF2-40B4-BE49-F238E27FC236}">
                <a16:creationId xmlns:a16="http://schemas.microsoft.com/office/drawing/2014/main" id="{A1061356-2930-B94F-D3F1-103FC9312C8E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-2" b="6342"/>
          <a:stretch>
            <a:fillRect/>
          </a:stretch>
        </p:blipFill>
        <p:spPr>
          <a:xfrm>
            <a:off x="6096010" y="10"/>
            <a:ext cx="6095999" cy="6857990"/>
          </a:xfrm>
          <a:custGeom>
            <a:avLst/>
            <a:gdLst/>
            <a:ahLst/>
            <a:cxnLst/>
            <a:rect l="l" t="t" r="r" b="b"/>
            <a:pathLst>
              <a:path w="6095999" h="6858000">
                <a:moveTo>
                  <a:pt x="0" y="0"/>
                </a:moveTo>
                <a:lnTo>
                  <a:pt x="6095999" y="0"/>
                </a:lnTo>
                <a:lnTo>
                  <a:pt x="6095999" y="6858000"/>
                </a:lnTo>
                <a:lnTo>
                  <a:pt x="0" y="6858000"/>
                </a:lnTo>
                <a:lnTo>
                  <a:pt x="0" y="6857999"/>
                </a:lnTo>
                <a:lnTo>
                  <a:pt x="4220980" y="6857999"/>
                </a:lnTo>
                <a:lnTo>
                  <a:pt x="4213164" y="6851010"/>
                </a:lnTo>
                <a:cubicBezTo>
                  <a:pt x="4181666" y="6825777"/>
                  <a:pt x="4066661" y="6744343"/>
                  <a:pt x="4062999" y="6737842"/>
                </a:cubicBezTo>
                <a:cubicBezTo>
                  <a:pt x="4024279" y="6693220"/>
                  <a:pt x="4060463" y="6731339"/>
                  <a:pt x="3994350" y="6686435"/>
                </a:cubicBezTo>
                <a:cubicBezTo>
                  <a:pt x="3947033" y="6670674"/>
                  <a:pt x="3899856" y="6566625"/>
                  <a:pt x="3859426" y="6512643"/>
                </a:cubicBezTo>
                <a:cubicBezTo>
                  <a:pt x="3843619" y="6494605"/>
                  <a:pt x="3819111" y="6476220"/>
                  <a:pt x="3795266" y="6469055"/>
                </a:cubicBezTo>
                <a:cubicBezTo>
                  <a:pt x="3772240" y="6479507"/>
                  <a:pt x="3769424" y="6446115"/>
                  <a:pt x="3752228" y="6440526"/>
                </a:cubicBezTo>
                <a:cubicBezTo>
                  <a:pt x="3742060" y="6447641"/>
                  <a:pt x="3719048" y="6424775"/>
                  <a:pt x="3716355" y="6414007"/>
                </a:cubicBezTo>
                <a:cubicBezTo>
                  <a:pt x="3729286" y="6392352"/>
                  <a:pt x="3629924" y="6387100"/>
                  <a:pt x="3629916" y="6370687"/>
                </a:cubicBezTo>
                <a:cubicBezTo>
                  <a:pt x="3600280" y="6362353"/>
                  <a:pt x="3495200" y="6368444"/>
                  <a:pt x="3479034" y="6339494"/>
                </a:cubicBezTo>
                <a:cubicBezTo>
                  <a:pt x="3420435" y="6317314"/>
                  <a:pt x="3345614" y="6290932"/>
                  <a:pt x="3319627" y="6285893"/>
                </a:cubicBezTo>
                <a:cubicBezTo>
                  <a:pt x="3282294" y="6327705"/>
                  <a:pt x="3185936" y="6185255"/>
                  <a:pt x="3075494" y="6164273"/>
                </a:cubicBezTo>
                <a:cubicBezTo>
                  <a:pt x="3059427" y="6166243"/>
                  <a:pt x="3051440" y="6164859"/>
                  <a:pt x="3050019" y="6153683"/>
                </a:cubicBezTo>
                <a:cubicBezTo>
                  <a:pt x="3016030" y="6146243"/>
                  <a:pt x="2991340" y="6114870"/>
                  <a:pt x="2963636" y="6123708"/>
                </a:cubicBezTo>
                <a:cubicBezTo>
                  <a:pt x="2928425" y="6105855"/>
                  <a:pt x="2947049" y="6092097"/>
                  <a:pt x="2914912" y="6078439"/>
                </a:cubicBezTo>
                <a:lnTo>
                  <a:pt x="2770812" y="6041758"/>
                </a:lnTo>
                <a:cubicBezTo>
                  <a:pt x="2750466" y="6034724"/>
                  <a:pt x="2729222" y="6014032"/>
                  <a:pt x="2708585" y="6007728"/>
                </a:cubicBezTo>
                <a:lnTo>
                  <a:pt x="2687072" y="6003931"/>
                </a:lnTo>
                <a:lnTo>
                  <a:pt x="2674457" y="5991515"/>
                </a:lnTo>
                <a:cubicBezTo>
                  <a:pt x="2668773" y="5988707"/>
                  <a:pt x="2661696" y="5988167"/>
                  <a:pt x="2652298" y="5991525"/>
                </a:cubicBezTo>
                <a:cubicBezTo>
                  <a:pt x="2634345" y="5986939"/>
                  <a:pt x="2583809" y="5969299"/>
                  <a:pt x="2566743" y="5963996"/>
                </a:cubicBezTo>
                <a:lnTo>
                  <a:pt x="2549903" y="5959709"/>
                </a:lnTo>
                <a:lnTo>
                  <a:pt x="2542177" y="5951723"/>
                </a:lnTo>
                <a:cubicBezTo>
                  <a:pt x="2529898" y="5945994"/>
                  <a:pt x="2498812" y="5935402"/>
                  <a:pt x="2476225" y="5925338"/>
                </a:cubicBezTo>
                <a:cubicBezTo>
                  <a:pt x="2457810" y="5911056"/>
                  <a:pt x="2433846" y="5899348"/>
                  <a:pt x="2406656" y="5891344"/>
                </a:cubicBezTo>
                <a:cubicBezTo>
                  <a:pt x="2400991" y="5896275"/>
                  <a:pt x="2393612" y="5885783"/>
                  <a:pt x="2389160" y="5883030"/>
                </a:cubicBezTo>
                <a:cubicBezTo>
                  <a:pt x="2387458" y="5886701"/>
                  <a:pt x="2375233" y="5885881"/>
                  <a:pt x="2372540" y="5881920"/>
                </a:cubicBezTo>
                <a:cubicBezTo>
                  <a:pt x="2293168" y="5849488"/>
                  <a:pt x="2325743" y="5894734"/>
                  <a:pt x="2283811" y="5862541"/>
                </a:cubicBezTo>
                <a:cubicBezTo>
                  <a:pt x="2275730" y="5859531"/>
                  <a:pt x="2268484" y="5859925"/>
                  <a:pt x="2261759" y="5861764"/>
                </a:cubicBezTo>
                <a:lnTo>
                  <a:pt x="2219265" y="5849327"/>
                </a:lnTo>
                <a:cubicBezTo>
                  <a:pt x="2203078" y="5842651"/>
                  <a:pt x="2185672" y="5837119"/>
                  <a:pt x="2167456" y="5832891"/>
                </a:cubicBezTo>
                <a:cubicBezTo>
                  <a:pt x="2161387" y="5839963"/>
                  <a:pt x="2149583" y="5826532"/>
                  <a:pt x="2143288" y="5823218"/>
                </a:cubicBezTo>
                <a:cubicBezTo>
                  <a:pt x="2141966" y="5828274"/>
                  <a:pt x="2126227" y="5828196"/>
                  <a:pt x="2121889" y="5823116"/>
                </a:cubicBezTo>
                <a:cubicBezTo>
                  <a:pt x="2013448" y="5786297"/>
                  <a:pt x="2065303" y="5844161"/>
                  <a:pt x="2004548" y="5804552"/>
                </a:cubicBezTo>
                <a:cubicBezTo>
                  <a:pt x="1993575" y="5801194"/>
                  <a:pt x="1984449" y="5802325"/>
                  <a:pt x="1976317" y="5805346"/>
                </a:cubicBezTo>
                <a:lnTo>
                  <a:pt x="1960968" y="5813703"/>
                </a:lnTo>
                <a:lnTo>
                  <a:pt x="1951886" y="5808313"/>
                </a:lnTo>
                <a:cubicBezTo>
                  <a:pt x="1914205" y="5801767"/>
                  <a:pt x="1900427" y="5810657"/>
                  <a:pt x="1881129" y="5796205"/>
                </a:cubicBezTo>
                <a:cubicBezTo>
                  <a:pt x="1847467" y="5788576"/>
                  <a:pt x="1808824" y="5783942"/>
                  <a:pt x="1778393" y="5776687"/>
                </a:cubicBezTo>
                <a:cubicBezTo>
                  <a:pt x="1764338" y="5756704"/>
                  <a:pt x="1721542" y="5761928"/>
                  <a:pt x="1698544" y="5752677"/>
                </a:cubicBezTo>
                <a:cubicBezTo>
                  <a:pt x="1688689" y="5744367"/>
                  <a:pt x="1680710" y="5741898"/>
                  <a:pt x="1667763" y="5746936"/>
                </a:cubicBezTo>
                <a:cubicBezTo>
                  <a:pt x="1622782" y="5706970"/>
                  <a:pt x="1636232" y="5740258"/>
                  <a:pt x="1589890" y="5720079"/>
                </a:cubicBezTo>
                <a:cubicBezTo>
                  <a:pt x="1550522" y="5700408"/>
                  <a:pt x="1504390" y="5684235"/>
                  <a:pt x="1470745" y="5647268"/>
                </a:cubicBezTo>
                <a:cubicBezTo>
                  <a:pt x="1465307" y="5637473"/>
                  <a:pt x="1447590" y="5631171"/>
                  <a:pt x="1431171" y="5633192"/>
                </a:cubicBezTo>
                <a:cubicBezTo>
                  <a:pt x="1428344" y="5633540"/>
                  <a:pt x="1425665" y="5634127"/>
                  <a:pt x="1423215" y="5634934"/>
                </a:cubicBezTo>
                <a:cubicBezTo>
                  <a:pt x="1404063" y="5609561"/>
                  <a:pt x="1384477" y="5616951"/>
                  <a:pt x="1377158" y="5600720"/>
                </a:cubicBezTo>
                <a:cubicBezTo>
                  <a:pt x="1337416" y="5587406"/>
                  <a:pt x="1299119" y="5594952"/>
                  <a:pt x="1292001" y="5580595"/>
                </a:cubicBezTo>
                <a:cubicBezTo>
                  <a:pt x="1270404" y="5577445"/>
                  <a:pt x="1236263" y="5586393"/>
                  <a:pt x="1224877" y="5570207"/>
                </a:cubicBezTo>
                <a:cubicBezTo>
                  <a:pt x="1218892" y="5580643"/>
                  <a:pt x="1203320" y="5557444"/>
                  <a:pt x="1188481" y="5562311"/>
                </a:cubicBezTo>
                <a:cubicBezTo>
                  <a:pt x="1177571" y="5566931"/>
                  <a:pt x="1170302" y="5560971"/>
                  <a:pt x="1160620" y="5558862"/>
                </a:cubicBezTo>
                <a:cubicBezTo>
                  <a:pt x="1146504" y="5561577"/>
                  <a:pt x="1106544" y="5545833"/>
                  <a:pt x="1097113" y="5537725"/>
                </a:cubicBezTo>
                <a:cubicBezTo>
                  <a:pt x="1076260" y="5511528"/>
                  <a:pt x="1012618" y="5517876"/>
                  <a:pt x="994944" y="5497522"/>
                </a:cubicBezTo>
                <a:cubicBezTo>
                  <a:pt x="987638" y="5493756"/>
                  <a:pt x="980141" y="5491480"/>
                  <a:pt x="972567" y="5490138"/>
                </a:cubicBezTo>
                <a:lnTo>
                  <a:pt x="927036" y="5488921"/>
                </a:lnTo>
                <a:lnTo>
                  <a:pt x="905198" y="5488488"/>
                </a:lnTo>
                <a:cubicBezTo>
                  <a:pt x="920127" y="5466532"/>
                  <a:pt x="847550" y="5479119"/>
                  <a:pt x="871473" y="5463326"/>
                </a:cubicBezTo>
                <a:cubicBezTo>
                  <a:pt x="835241" y="5455796"/>
                  <a:pt x="824844" y="5441869"/>
                  <a:pt x="787335" y="5431076"/>
                </a:cubicBezTo>
                <a:lnTo>
                  <a:pt x="646418" y="5398569"/>
                </a:lnTo>
                <a:cubicBezTo>
                  <a:pt x="594533" y="5378172"/>
                  <a:pt x="569175" y="5376706"/>
                  <a:pt x="522316" y="5365133"/>
                </a:cubicBezTo>
                <a:cubicBezTo>
                  <a:pt x="485699" y="5316148"/>
                  <a:pt x="451396" y="5327743"/>
                  <a:pt x="425051" y="5295085"/>
                </a:cubicBezTo>
                <a:cubicBezTo>
                  <a:pt x="373115" y="5280721"/>
                  <a:pt x="376598" y="5265782"/>
                  <a:pt x="318461" y="5265657"/>
                </a:cubicBezTo>
                <a:lnTo>
                  <a:pt x="266536" y="5232252"/>
                </a:lnTo>
                <a:cubicBezTo>
                  <a:pt x="254867" y="5225616"/>
                  <a:pt x="251642" y="5227516"/>
                  <a:pt x="248444" y="5225838"/>
                </a:cubicBezTo>
                <a:lnTo>
                  <a:pt x="247345" y="5222181"/>
                </a:lnTo>
                <a:lnTo>
                  <a:pt x="237345" y="5217023"/>
                </a:lnTo>
                <a:lnTo>
                  <a:pt x="219603" y="5204977"/>
                </a:lnTo>
                <a:lnTo>
                  <a:pt x="214443" y="5204489"/>
                </a:lnTo>
                <a:lnTo>
                  <a:pt x="184816" y="5189073"/>
                </a:lnTo>
                <a:lnTo>
                  <a:pt x="183534" y="5189699"/>
                </a:lnTo>
                <a:cubicBezTo>
                  <a:pt x="179981" y="5190754"/>
                  <a:pt x="176085" y="5190869"/>
                  <a:pt x="171363" y="5189023"/>
                </a:cubicBezTo>
                <a:cubicBezTo>
                  <a:pt x="165797" y="5204157"/>
                  <a:pt x="163531" y="5192594"/>
                  <a:pt x="150096" y="5185813"/>
                </a:cubicBezTo>
                <a:lnTo>
                  <a:pt x="59253" y="5172817"/>
                </a:lnTo>
                <a:lnTo>
                  <a:pt x="52526" y="5170052"/>
                </a:lnTo>
                <a:lnTo>
                  <a:pt x="52188" y="5170183"/>
                </a:lnTo>
                <a:cubicBezTo>
                  <a:pt x="50293" y="5169980"/>
                  <a:pt x="47917" y="5169219"/>
                  <a:pt x="44687" y="5167637"/>
                </a:cubicBezTo>
                <a:lnTo>
                  <a:pt x="40261" y="5165012"/>
                </a:lnTo>
                <a:lnTo>
                  <a:pt x="27209" y="5159648"/>
                </a:lnTo>
                <a:lnTo>
                  <a:pt x="21368" y="5159036"/>
                </a:lnTo>
                <a:lnTo>
                  <a:pt x="0" y="5158850"/>
                </a:lnTo>
                <a:close/>
              </a:path>
            </a:pathLst>
          </a:custGeom>
        </p:spPr>
      </p:pic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599818" y="5234320"/>
            <a:ext cx="6931319" cy="752217"/>
          </a:xfrm>
        </p:spPr>
        <p:txBody>
          <a:bodyPr anchor="b">
            <a:normAutofit/>
          </a:bodyPr>
          <a:lstStyle/>
          <a:p>
            <a:pPr algn="l"/>
            <a:r>
              <a:rPr lang="de-DE" sz="3600" b="1">
                <a:solidFill>
                  <a:schemeClr val="tx1">
                    <a:lumMod val="85000"/>
                    <a:lumOff val="15000"/>
                  </a:schemeClr>
                </a:solidFill>
                <a:latin typeface="Aptos"/>
              </a:rPr>
              <a:t>Themajaar 2033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599819" y="6059086"/>
            <a:ext cx="6931319" cy="349725"/>
          </a:xfrm>
        </p:spPr>
        <p:txBody>
          <a:bodyPr vert="horz" lIns="91440" tIns="45720" rIns="91440" bIns="45720" rtlCol="0" anchor="t">
            <a:normAutofit/>
          </a:bodyPr>
          <a:lstStyle/>
          <a:p>
            <a:pPr algn="l"/>
            <a:r>
              <a:rPr lang="de-DE" sz="1600" b="1">
                <a:solidFill>
                  <a:schemeClr val="tx1">
                    <a:lumMod val="85000"/>
                    <a:lumOff val="15000"/>
                  </a:schemeClr>
                </a:solidFill>
                <a:latin typeface="Aptos"/>
              </a:rPr>
              <a:t>800 jaar stadsrechten Elburg</a:t>
            </a:r>
          </a:p>
        </p:txBody>
      </p:sp>
      <p:pic>
        <p:nvPicPr>
          <p:cNvPr id="6" name="Afbeelding 18" descr="2023.06.06--CvC---LOGO-Kleur-(RGB).jpg">
            <a:extLst>
              <a:ext uri="{FF2B5EF4-FFF2-40B4-BE49-F238E27FC236}">
                <a16:creationId xmlns:a16="http://schemas.microsoft.com/office/drawing/2014/main" id="{0D8B9E6B-83D4-E96D-6584-973EEC7046F9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15389" r="-1" b="-1"/>
          <a:stretch>
            <a:fillRect/>
          </a:stretch>
        </p:blipFill>
        <p:spPr>
          <a:xfrm>
            <a:off x="-5388" y="10"/>
            <a:ext cx="6169518" cy="5158840"/>
          </a:xfrm>
          <a:custGeom>
            <a:avLst/>
            <a:gdLst/>
            <a:ahLst/>
            <a:cxnLst/>
            <a:rect l="l" t="t" r="r" b="b"/>
            <a:pathLst>
              <a:path w="6096000" h="5158850">
                <a:moveTo>
                  <a:pt x="0" y="0"/>
                </a:moveTo>
                <a:lnTo>
                  <a:pt x="6096000" y="0"/>
                </a:lnTo>
                <a:lnTo>
                  <a:pt x="6096000" y="5158850"/>
                </a:lnTo>
                <a:lnTo>
                  <a:pt x="5957305" y="5157644"/>
                </a:lnTo>
                <a:cubicBezTo>
                  <a:pt x="5920540" y="5151975"/>
                  <a:pt x="5887096" y="5153588"/>
                  <a:pt x="5857259" y="5143603"/>
                </a:cubicBezTo>
                <a:cubicBezTo>
                  <a:pt x="5843335" y="5146861"/>
                  <a:pt x="5830921" y="5147051"/>
                  <a:pt x="5821375" y="5137142"/>
                </a:cubicBezTo>
                <a:cubicBezTo>
                  <a:pt x="5786501" y="5134144"/>
                  <a:pt x="5775399" y="5144200"/>
                  <a:pt x="5755916" y="5131695"/>
                </a:cubicBezTo>
                <a:cubicBezTo>
                  <a:pt x="5732132" y="5146996"/>
                  <a:pt x="5732735" y="5139753"/>
                  <a:pt x="5725007" y="5132964"/>
                </a:cubicBezTo>
                <a:lnTo>
                  <a:pt x="5723810" y="5132374"/>
                </a:lnTo>
                <a:lnTo>
                  <a:pt x="5720531" y="5134578"/>
                </a:lnTo>
                <a:lnTo>
                  <a:pt x="5714795" y="5134902"/>
                </a:lnTo>
                <a:lnTo>
                  <a:pt x="5700142" y="5131655"/>
                </a:lnTo>
                <a:lnTo>
                  <a:pt x="5694799" y="5129754"/>
                </a:lnTo>
                <a:cubicBezTo>
                  <a:pt x="5691058" y="5128696"/>
                  <a:pt x="5688491" y="5128320"/>
                  <a:pt x="5686627" y="5128420"/>
                </a:cubicBezTo>
                <a:lnTo>
                  <a:pt x="5686371" y="5128603"/>
                </a:lnTo>
                <a:lnTo>
                  <a:pt x="5678819" y="5126929"/>
                </a:lnTo>
                <a:cubicBezTo>
                  <a:pt x="5666199" y="5123608"/>
                  <a:pt x="5654035" y="5119908"/>
                  <a:pt x="5642547" y="5116000"/>
                </a:cubicBezTo>
                <a:cubicBezTo>
                  <a:pt x="5629445" y="5126457"/>
                  <a:pt x="5588783" y="5104807"/>
                  <a:pt x="5587979" y="5128480"/>
                </a:cubicBezTo>
                <a:cubicBezTo>
                  <a:pt x="5572317" y="5123886"/>
                  <a:pt x="5564904" y="5112774"/>
                  <a:pt x="5566635" y="5128675"/>
                </a:cubicBezTo>
                <a:cubicBezTo>
                  <a:pt x="5561375" y="5127594"/>
                  <a:pt x="5557787" y="5128327"/>
                  <a:pt x="5554953" y="5129937"/>
                </a:cubicBezTo>
                <a:lnTo>
                  <a:pt x="5554039" y="5130763"/>
                </a:lnTo>
                <a:lnTo>
                  <a:pt x="5514254" y="5120517"/>
                </a:lnTo>
                <a:lnTo>
                  <a:pt x="5492156" y="5111382"/>
                </a:lnTo>
                <a:lnTo>
                  <a:pt x="5480446" y="5107855"/>
                </a:lnTo>
                <a:lnTo>
                  <a:pt x="5477744" y="5104402"/>
                </a:lnTo>
                <a:cubicBezTo>
                  <a:pt x="5474490" y="5102038"/>
                  <a:pt x="5469391" y="5100405"/>
                  <a:pt x="5460150" y="5100442"/>
                </a:cubicBezTo>
                <a:lnTo>
                  <a:pt x="5457901" y="5100914"/>
                </a:lnTo>
                <a:lnTo>
                  <a:pt x="5444243" y="5094201"/>
                </a:lnTo>
                <a:cubicBezTo>
                  <a:pt x="5439994" y="5091441"/>
                  <a:pt x="5436419" y="5088231"/>
                  <a:pt x="5433825" y="5084410"/>
                </a:cubicBezTo>
                <a:cubicBezTo>
                  <a:pt x="5379443" y="5093528"/>
                  <a:pt x="5336110" y="5069767"/>
                  <a:pt x="5280996" y="5063773"/>
                </a:cubicBezTo>
                <a:cubicBezTo>
                  <a:pt x="5250806" y="5055129"/>
                  <a:pt x="5168599" y="5059471"/>
                  <a:pt x="5161582" y="5030966"/>
                </a:cubicBezTo>
                <a:cubicBezTo>
                  <a:pt x="5121870" y="5022662"/>
                  <a:pt x="5095637" y="5020496"/>
                  <a:pt x="5042717" y="5013952"/>
                </a:cubicBezTo>
                <a:cubicBezTo>
                  <a:pt x="4991136" y="4983679"/>
                  <a:pt x="4902283" y="4990567"/>
                  <a:pt x="4840514" y="4970468"/>
                </a:cubicBezTo>
                <a:cubicBezTo>
                  <a:pt x="4799904" y="4987615"/>
                  <a:pt x="4824087" y="4969531"/>
                  <a:pt x="4786778" y="4967817"/>
                </a:cubicBezTo>
                <a:cubicBezTo>
                  <a:pt x="4801901" y="4948343"/>
                  <a:pt x="4739845" y="4972374"/>
                  <a:pt x="4743741" y="4948216"/>
                </a:cubicBezTo>
                <a:cubicBezTo>
                  <a:pt x="4736829" y="4948670"/>
                  <a:pt x="4730010" y="4949869"/>
                  <a:pt x="4723136" y="4951257"/>
                </a:cubicBezTo>
                <a:lnTo>
                  <a:pt x="4719535" y="4951970"/>
                </a:lnTo>
                <a:lnTo>
                  <a:pt x="4706143" y="4950704"/>
                </a:lnTo>
                <a:lnTo>
                  <a:pt x="4701098" y="4955500"/>
                </a:lnTo>
                <a:lnTo>
                  <a:pt x="4680034" y="4957289"/>
                </a:lnTo>
                <a:cubicBezTo>
                  <a:pt x="4672339" y="4957161"/>
                  <a:pt x="4664292" y="4956094"/>
                  <a:pt x="4655741" y="4953520"/>
                </a:cubicBezTo>
                <a:cubicBezTo>
                  <a:pt x="4636359" y="4940479"/>
                  <a:pt x="4599701" y="4946454"/>
                  <a:pt x="4569298" y="4940691"/>
                </a:cubicBezTo>
                <a:lnTo>
                  <a:pt x="4555978" y="4935439"/>
                </a:lnTo>
                <a:lnTo>
                  <a:pt x="4508950" y="4932725"/>
                </a:lnTo>
                <a:cubicBezTo>
                  <a:pt x="4495669" y="4931511"/>
                  <a:pt x="4482007" y="4929765"/>
                  <a:pt x="4467838" y="4927057"/>
                </a:cubicBezTo>
                <a:lnTo>
                  <a:pt x="4441949" y="4920349"/>
                </a:lnTo>
                <a:lnTo>
                  <a:pt x="4394719" y="4912853"/>
                </a:lnTo>
                <a:lnTo>
                  <a:pt x="4356810" y="4916186"/>
                </a:lnTo>
                <a:lnTo>
                  <a:pt x="4222145" y="4920166"/>
                </a:lnTo>
                <a:cubicBezTo>
                  <a:pt x="4202488" y="4924963"/>
                  <a:pt x="4184742" y="4944595"/>
                  <a:pt x="4160481" y="4934555"/>
                </a:cubicBezTo>
                <a:cubicBezTo>
                  <a:pt x="4165854" y="4945670"/>
                  <a:pt x="4131661" y="4931019"/>
                  <a:pt x="4124879" y="4940397"/>
                </a:cubicBezTo>
                <a:cubicBezTo>
                  <a:pt x="4120895" y="4948198"/>
                  <a:pt x="4109593" y="4945570"/>
                  <a:pt x="4100114" y="4947117"/>
                </a:cubicBezTo>
                <a:cubicBezTo>
                  <a:pt x="4091835" y="4954382"/>
                  <a:pt x="4045978" y="4954676"/>
                  <a:pt x="4030957" y="4950944"/>
                </a:cubicBezTo>
                <a:cubicBezTo>
                  <a:pt x="3989825" y="4935537"/>
                  <a:pt x="3946860" y="4963196"/>
                  <a:pt x="3913764" y="4951738"/>
                </a:cubicBezTo>
                <a:cubicBezTo>
                  <a:pt x="3904534" y="4951024"/>
                  <a:pt x="3896577" y="4951663"/>
                  <a:pt x="3889457" y="4953140"/>
                </a:cubicBezTo>
                <a:lnTo>
                  <a:pt x="3871115" y="4959252"/>
                </a:lnTo>
                <a:lnTo>
                  <a:pt x="3869086" y="4964946"/>
                </a:lnTo>
                <a:lnTo>
                  <a:pt x="3856124" y="4966504"/>
                </a:lnTo>
                <a:lnTo>
                  <a:pt x="3835967" y="4975175"/>
                </a:lnTo>
                <a:cubicBezTo>
                  <a:pt x="3826465" y="4950975"/>
                  <a:pt x="3782586" y="4987146"/>
                  <a:pt x="3785910" y="4965148"/>
                </a:cubicBezTo>
                <a:cubicBezTo>
                  <a:pt x="3750785" y="4971249"/>
                  <a:pt x="3699033" y="4952693"/>
                  <a:pt x="3671085" y="4977741"/>
                </a:cubicBezTo>
                <a:cubicBezTo>
                  <a:pt x="3621255" y="4982620"/>
                  <a:pt x="3562637" y="4994206"/>
                  <a:pt x="3486928" y="4994420"/>
                </a:cubicBezTo>
                <a:cubicBezTo>
                  <a:pt x="3446030" y="4994640"/>
                  <a:pt x="3343460" y="4976299"/>
                  <a:pt x="3280956" y="4975036"/>
                </a:cubicBezTo>
                <a:cubicBezTo>
                  <a:pt x="3227193" y="4980695"/>
                  <a:pt x="3256481" y="4973778"/>
                  <a:pt x="3211563" y="4993919"/>
                </a:cubicBezTo>
                <a:cubicBezTo>
                  <a:pt x="3207119" y="4990757"/>
                  <a:pt x="3170070" y="4988394"/>
                  <a:pt x="3164681" y="4986606"/>
                </a:cubicBezTo>
                <a:lnTo>
                  <a:pt x="3127171" y="4979411"/>
                </a:lnTo>
                <a:lnTo>
                  <a:pt x="3096889" y="4976795"/>
                </a:lnTo>
                <a:cubicBezTo>
                  <a:pt x="3088441" y="4978753"/>
                  <a:pt x="3082883" y="4978233"/>
                  <a:pt x="3078620" y="4976620"/>
                </a:cubicBezTo>
                <a:lnTo>
                  <a:pt x="3074275" y="4973840"/>
                </a:lnTo>
                <a:lnTo>
                  <a:pt x="3036436" y="4968613"/>
                </a:lnTo>
                <a:lnTo>
                  <a:pt x="3031995" y="4969990"/>
                </a:lnTo>
                <a:lnTo>
                  <a:pt x="2994028" y="4967956"/>
                </a:lnTo>
                <a:cubicBezTo>
                  <a:pt x="2992299" y="4970105"/>
                  <a:pt x="2989407" y="4971561"/>
                  <a:pt x="2984001" y="4971609"/>
                </a:cubicBezTo>
                <a:cubicBezTo>
                  <a:pt x="2994191" y="4986644"/>
                  <a:pt x="2981386" y="4977427"/>
                  <a:pt x="2964542" y="4976237"/>
                </a:cubicBezTo>
                <a:cubicBezTo>
                  <a:pt x="2976613" y="4999323"/>
                  <a:pt x="2927627" y="4986817"/>
                  <a:pt x="2921274" y="4999668"/>
                </a:cubicBezTo>
                <a:cubicBezTo>
                  <a:pt x="2908629" y="4998274"/>
                  <a:pt x="2895476" y="4997220"/>
                  <a:pt x="2882111" y="4996632"/>
                </a:cubicBezTo>
                <a:lnTo>
                  <a:pt x="2874282" y="4996582"/>
                </a:lnTo>
                <a:cubicBezTo>
                  <a:pt x="2874237" y="4996658"/>
                  <a:pt x="2874193" y="4996735"/>
                  <a:pt x="2874147" y="4996812"/>
                </a:cubicBezTo>
                <a:cubicBezTo>
                  <a:pt x="2872492" y="4997296"/>
                  <a:pt x="2869935" y="4997466"/>
                  <a:pt x="2865932" y="4997221"/>
                </a:cubicBezTo>
                <a:lnTo>
                  <a:pt x="2860008" y="4996489"/>
                </a:lnTo>
                <a:lnTo>
                  <a:pt x="2844819" y="4996392"/>
                </a:lnTo>
                <a:lnTo>
                  <a:pt x="2839735" y="4997900"/>
                </a:lnTo>
                <a:lnTo>
                  <a:pt x="2837922" y="5000718"/>
                </a:lnTo>
                <a:lnTo>
                  <a:pt x="2836507" y="5000394"/>
                </a:lnTo>
                <a:cubicBezTo>
                  <a:pt x="2825749" y="4995427"/>
                  <a:pt x="2822382" y="4988291"/>
                  <a:pt x="2808859" y="5008050"/>
                </a:cubicBezTo>
                <a:cubicBezTo>
                  <a:pt x="2784233" y="4999995"/>
                  <a:pt x="2779499" y="5012041"/>
                  <a:pt x="2745907" y="5016391"/>
                </a:cubicBezTo>
                <a:cubicBezTo>
                  <a:pt x="2731796" y="5008784"/>
                  <a:pt x="2720518" y="5011549"/>
                  <a:pt x="2709519" y="5017601"/>
                </a:cubicBezTo>
                <a:cubicBezTo>
                  <a:pt x="2676766" y="5014138"/>
                  <a:pt x="2646981" y="5022656"/>
                  <a:pt x="2610212" y="5024813"/>
                </a:cubicBezTo>
                <a:cubicBezTo>
                  <a:pt x="2570359" y="5014992"/>
                  <a:pt x="2550109" y="5032793"/>
                  <a:pt x="2510814" y="5035020"/>
                </a:cubicBezTo>
                <a:cubicBezTo>
                  <a:pt x="2476639" y="5017991"/>
                  <a:pt x="2482834" y="5049980"/>
                  <a:pt x="2462736" y="5056754"/>
                </a:cubicBezTo>
                <a:lnTo>
                  <a:pt x="2457050" y="5057379"/>
                </a:lnTo>
                <a:lnTo>
                  <a:pt x="2442184" y="5054901"/>
                </a:lnTo>
                <a:lnTo>
                  <a:pt x="2436703" y="5053277"/>
                </a:lnTo>
                <a:cubicBezTo>
                  <a:pt x="2432888" y="5052418"/>
                  <a:pt x="2430299" y="5052175"/>
                  <a:pt x="2428451" y="5052373"/>
                </a:cubicBezTo>
                <a:lnTo>
                  <a:pt x="2420551" y="5051292"/>
                </a:lnTo>
                <a:cubicBezTo>
                  <a:pt x="2407700" y="5048633"/>
                  <a:pt x="2395274" y="5045570"/>
                  <a:pt x="2383501" y="5042264"/>
                </a:cubicBezTo>
                <a:cubicBezTo>
                  <a:pt x="2362992" y="5043848"/>
                  <a:pt x="2317884" y="5059023"/>
                  <a:pt x="2297493" y="5060796"/>
                </a:cubicBezTo>
                <a:lnTo>
                  <a:pt x="2261156" y="5052905"/>
                </a:lnTo>
                <a:lnTo>
                  <a:pt x="2200581" y="5036274"/>
                </a:lnTo>
                <a:lnTo>
                  <a:pt x="2198380" y="5036861"/>
                </a:lnTo>
                <a:lnTo>
                  <a:pt x="2116066" y="5030866"/>
                </a:lnTo>
                <a:cubicBezTo>
                  <a:pt x="2111600" y="5028328"/>
                  <a:pt x="2059664" y="5017338"/>
                  <a:pt x="2056754" y="5013653"/>
                </a:cubicBezTo>
                <a:cubicBezTo>
                  <a:pt x="2003393" y="5025622"/>
                  <a:pt x="1998298" y="5020073"/>
                  <a:pt x="1942916" y="5016969"/>
                </a:cubicBezTo>
                <a:cubicBezTo>
                  <a:pt x="1882138" y="5005950"/>
                  <a:pt x="1836966" y="4987831"/>
                  <a:pt x="1796717" y="4981610"/>
                </a:cubicBezTo>
                <a:cubicBezTo>
                  <a:pt x="1724075" y="4970499"/>
                  <a:pt x="1636218" y="4947449"/>
                  <a:pt x="1583222" y="4942334"/>
                </a:cubicBezTo>
                <a:cubicBezTo>
                  <a:pt x="1544265" y="4961611"/>
                  <a:pt x="1556109" y="4938719"/>
                  <a:pt x="1518821" y="4938963"/>
                </a:cubicBezTo>
                <a:cubicBezTo>
                  <a:pt x="1497291" y="4936197"/>
                  <a:pt x="1483221" y="4927794"/>
                  <a:pt x="1471837" y="4925740"/>
                </a:cubicBezTo>
                <a:lnTo>
                  <a:pt x="1450515" y="4926642"/>
                </a:lnTo>
                <a:lnTo>
                  <a:pt x="1437078" y="4926078"/>
                </a:lnTo>
                <a:lnTo>
                  <a:pt x="1432462" y="4931139"/>
                </a:lnTo>
                <a:lnTo>
                  <a:pt x="1411645" y="4934032"/>
                </a:lnTo>
                <a:cubicBezTo>
                  <a:pt x="1384856" y="4931153"/>
                  <a:pt x="1306656" y="4918434"/>
                  <a:pt x="1271729" y="4913863"/>
                </a:cubicBezTo>
                <a:cubicBezTo>
                  <a:pt x="1258697" y="4907976"/>
                  <a:pt x="1213546" y="4901042"/>
                  <a:pt x="1202076" y="4906608"/>
                </a:cubicBezTo>
                <a:cubicBezTo>
                  <a:pt x="1192059" y="4906580"/>
                  <a:pt x="1182171" y="4902320"/>
                  <a:pt x="1174670" y="4909064"/>
                </a:cubicBezTo>
                <a:cubicBezTo>
                  <a:pt x="1163701" y="4916862"/>
                  <a:pt x="1136874" y="4897641"/>
                  <a:pt x="1137035" y="4908989"/>
                </a:cubicBezTo>
                <a:cubicBezTo>
                  <a:pt x="1117838" y="4895687"/>
                  <a:pt x="1091386" y="4911450"/>
                  <a:pt x="1069882" y="4912892"/>
                </a:cubicBezTo>
                <a:cubicBezTo>
                  <a:pt x="1055589" y="4900472"/>
                  <a:pt x="1024570" y="4915744"/>
                  <a:pt x="980935" y="4911119"/>
                </a:cubicBezTo>
                <a:cubicBezTo>
                  <a:pt x="947614" y="4906556"/>
                  <a:pt x="913224" y="4897403"/>
                  <a:pt x="869960" y="4885518"/>
                </a:cubicBezTo>
                <a:cubicBezTo>
                  <a:pt x="819114" y="4856727"/>
                  <a:pt x="768074" y="4850663"/>
                  <a:pt x="721345" y="4839806"/>
                </a:cubicBezTo>
                <a:cubicBezTo>
                  <a:pt x="667944" y="4829906"/>
                  <a:pt x="698286" y="4859338"/>
                  <a:pt x="635428" y="4830000"/>
                </a:cubicBezTo>
                <a:cubicBezTo>
                  <a:pt x="626286" y="4837571"/>
                  <a:pt x="617638" y="4836842"/>
                  <a:pt x="604106" y="4830842"/>
                </a:cubicBezTo>
                <a:cubicBezTo>
                  <a:pt x="583276" y="4833091"/>
                  <a:pt x="539859" y="4845979"/>
                  <a:pt x="510451" y="4843485"/>
                </a:cubicBezTo>
                <a:cubicBezTo>
                  <a:pt x="489781" y="4840800"/>
                  <a:pt x="443867" y="4818678"/>
                  <a:pt x="427656" y="4815877"/>
                </a:cubicBezTo>
                <a:cubicBezTo>
                  <a:pt x="424088" y="4817297"/>
                  <a:pt x="419580" y="4820561"/>
                  <a:pt x="413184" y="4826676"/>
                </a:cubicBezTo>
                <a:cubicBezTo>
                  <a:pt x="387673" y="4816699"/>
                  <a:pt x="379855" y="4828170"/>
                  <a:pt x="341772" y="4829671"/>
                </a:cubicBezTo>
                <a:cubicBezTo>
                  <a:pt x="327795" y="4821005"/>
                  <a:pt x="314729" y="4822794"/>
                  <a:pt x="301266" y="4827842"/>
                </a:cubicBezTo>
                <a:cubicBezTo>
                  <a:pt x="265781" y="4821714"/>
                  <a:pt x="231017" y="4827635"/>
                  <a:pt x="189886" y="4826710"/>
                </a:cubicBezTo>
                <a:cubicBezTo>
                  <a:pt x="147910" y="4813727"/>
                  <a:pt x="121702" y="4829584"/>
                  <a:pt x="77762" y="4828518"/>
                </a:cubicBezTo>
                <a:cubicBezTo>
                  <a:pt x="38733" y="4806108"/>
                  <a:pt x="44308" y="4851138"/>
                  <a:pt x="8164" y="4846203"/>
                </a:cubicBezTo>
                <a:lnTo>
                  <a:pt x="0" y="4843648"/>
                </a:lnTo>
                <a:lnTo>
                  <a:pt x="0" y="4080681"/>
                </a:lnTo>
                <a:close/>
              </a:path>
            </a:pathLst>
          </a:custGeom>
        </p:spPr>
      </p:pic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9FF326DD-863E-C47F-FD2E-118256F971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109728" tIns="109728" rIns="109728" bIns="91440" rtlCol="0"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nl-NL" sz="500">
                <a:solidFill>
                  <a:schemeClr val="tx1">
                    <a:lumMod val="50000"/>
                    <a:lumOff val="50000"/>
                  </a:schemeClr>
                </a:solidFill>
              </a:rPr>
              <a:t>Het Centrum voor Cultuur Elburg wil organisaties en inwoners in de gemeente Elburg zo breed mogelijk ondersteunen op het gebied van cultuur en erfgoed. Cultuur is voor iedereen; laat je talenten zien!</a:t>
            </a:r>
          </a:p>
        </p:txBody>
      </p:sp>
    </p:spTree>
    <p:extLst>
      <p:ext uri="{BB962C8B-B14F-4D97-AF65-F5344CB8AC3E}">
        <p14:creationId xmlns:p14="http://schemas.microsoft.com/office/powerpoint/2010/main" val="33514390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0A0EEEC-A3CF-8CD2-7F6F-4FE20D3105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4" name="Rectangle 23">
            <a:extLst>
              <a:ext uri="{FF2B5EF4-FFF2-40B4-BE49-F238E27FC236}">
                <a16:creationId xmlns:a16="http://schemas.microsoft.com/office/drawing/2014/main" id="{AA59880D-15BA-3440-AB30-5F5CD68B0AA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B3B07298-1EA0-5F7F-98CE-709EFB0D6B8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73568" y="1452243"/>
            <a:ext cx="8699839" cy="4708538"/>
          </a:xfrm>
        </p:spPr>
        <p:txBody>
          <a:bodyPr vert="horz" lIns="91440" tIns="45720" rIns="91440" bIns="45720" rtlCol="0" anchor="t">
            <a:normAutofit/>
          </a:bodyPr>
          <a:lstStyle/>
          <a:p>
            <a:pPr algn="l"/>
            <a:r>
              <a:rPr lang="de-DE" sz="3600" b="1">
                <a:latin typeface="Aptos"/>
              </a:rPr>
              <a:t>Agenda van </a:t>
            </a:r>
            <a:r>
              <a:rPr lang="de-DE" sz="3600" b="1" err="1">
                <a:latin typeface="Aptos"/>
              </a:rPr>
              <a:t>deze</a:t>
            </a:r>
            <a:r>
              <a:rPr lang="de-DE" sz="3600" b="1">
                <a:latin typeface="Aptos"/>
              </a:rPr>
              <a:t> </a:t>
            </a:r>
            <a:r>
              <a:rPr lang="de-DE" sz="3600" b="1" err="1">
                <a:latin typeface="Aptos"/>
              </a:rPr>
              <a:t>avond</a:t>
            </a:r>
            <a:br>
              <a:rPr lang="de-DE" sz="3600" b="1">
                <a:latin typeface="Aptos"/>
              </a:rPr>
            </a:br>
            <a:br>
              <a:rPr lang="de-DE" sz="4000" b="1">
                <a:latin typeface="Aptos"/>
              </a:rPr>
            </a:br>
            <a:r>
              <a:rPr lang="de-DE" sz="2000">
                <a:latin typeface="Aptos"/>
              </a:rPr>
              <a:t>1. </a:t>
            </a:r>
            <a:r>
              <a:rPr lang="de-DE" sz="2000" err="1">
                <a:latin typeface="Aptos"/>
              </a:rPr>
              <a:t>Welkom</a:t>
            </a:r>
            <a:r>
              <a:rPr lang="de-DE" sz="2000">
                <a:latin typeface="Aptos"/>
              </a:rPr>
              <a:t> en Opening </a:t>
            </a:r>
            <a:br>
              <a:rPr lang="de-DE" sz="2000">
                <a:latin typeface="Aptos"/>
              </a:rPr>
            </a:br>
            <a:r>
              <a:rPr lang="de-DE" sz="2000">
                <a:latin typeface="Aptos"/>
              </a:rPr>
              <a:t>2. Doel </a:t>
            </a:r>
            <a:r>
              <a:rPr lang="de-DE" sz="2000" err="1">
                <a:latin typeface="Aptos"/>
              </a:rPr>
              <a:t>themajaar</a:t>
            </a:r>
            <a:r>
              <a:rPr lang="de-DE" sz="2000">
                <a:latin typeface="Aptos"/>
              </a:rPr>
              <a:t> 2033 </a:t>
            </a:r>
            <a:r>
              <a:rPr lang="de-DE" sz="2000" b="1">
                <a:latin typeface="Aptos"/>
              </a:rPr>
              <a:t>“800 </a:t>
            </a:r>
            <a:r>
              <a:rPr lang="de-DE" sz="2000" b="1" err="1">
                <a:latin typeface="Aptos"/>
              </a:rPr>
              <a:t>jaar</a:t>
            </a:r>
            <a:r>
              <a:rPr lang="de-DE" sz="2000" b="1">
                <a:latin typeface="Aptos"/>
              </a:rPr>
              <a:t> </a:t>
            </a:r>
            <a:r>
              <a:rPr lang="de-DE" sz="2000" b="1" err="1">
                <a:latin typeface="Aptos"/>
              </a:rPr>
              <a:t>stadsrechten</a:t>
            </a:r>
            <a:r>
              <a:rPr lang="de-DE" sz="2000" b="1">
                <a:latin typeface="Aptos"/>
              </a:rPr>
              <a:t> </a:t>
            </a:r>
            <a:r>
              <a:rPr lang="de-DE" sz="2000" b="1" err="1">
                <a:latin typeface="Aptos"/>
              </a:rPr>
              <a:t>Elburg</a:t>
            </a:r>
            <a:r>
              <a:rPr lang="de-DE" sz="2000" b="1">
                <a:latin typeface="Aptos"/>
              </a:rPr>
              <a:t>”</a:t>
            </a:r>
            <a:br>
              <a:rPr lang="nl-NL" sz="2000">
                <a:latin typeface="Aptos"/>
              </a:rPr>
            </a:br>
            <a:r>
              <a:rPr lang="nl-NL" sz="2000">
                <a:latin typeface="Aptos"/>
              </a:rPr>
              <a:t>3.</a:t>
            </a:r>
            <a:r>
              <a:rPr lang="nl-NL" sz="2000" b="1">
                <a:latin typeface="Aptos"/>
              </a:rPr>
              <a:t> </a:t>
            </a:r>
            <a:r>
              <a:rPr lang="nl-NL" sz="2000">
                <a:latin typeface="Aptos"/>
                <a:ea typeface="Calibri"/>
                <a:cs typeface="Calibri"/>
              </a:rPr>
              <a:t>Ideeën  </a:t>
            </a:r>
            <a:br>
              <a:rPr lang="nl-NL" sz="2000">
                <a:latin typeface="Aptos"/>
              </a:rPr>
            </a:br>
            <a:r>
              <a:rPr lang="nl-NL" sz="2000">
                <a:latin typeface="Aptos"/>
              </a:rPr>
              <a:t>4. Planning</a:t>
            </a:r>
            <a:br>
              <a:rPr lang="nl-NL" sz="2000">
                <a:latin typeface="Aptos"/>
              </a:rPr>
            </a:br>
            <a:r>
              <a:rPr lang="nl-NL" sz="2000">
                <a:latin typeface="Aptos"/>
              </a:rPr>
              <a:t>5. Overzicht themajaren</a:t>
            </a:r>
            <a:br>
              <a:rPr lang="nl-NL" sz="2000">
                <a:latin typeface="Aptos"/>
              </a:rPr>
            </a:br>
            <a:r>
              <a:rPr lang="nl-NL" sz="2000">
                <a:latin typeface="Aptos"/>
              </a:rPr>
              <a:t>6. Afronding / vragen</a:t>
            </a:r>
          </a:p>
        </p:txBody>
      </p:sp>
      <p:pic>
        <p:nvPicPr>
          <p:cNvPr id="19" name="Afbeelding 18" descr="2023.06.06--CvC---LOGO-Kleur-(RGB).jpg">
            <a:extLst>
              <a:ext uri="{FF2B5EF4-FFF2-40B4-BE49-F238E27FC236}">
                <a16:creationId xmlns:a16="http://schemas.microsoft.com/office/drawing/2014/main" id="{39F6BFC8-C5B6-D089-4491-C8A2357627D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17940" y="-1693"/>
            <a:ext cx="3631025" cy="2575755"/>
          </a:xfrm>
          <a:prstGeom prst="rect">
            <a:avLst/>
          </a:prstGeom>
        </p:spPr>
      </p:pic>
      <p:sp>
        <p:nvSpPr>
          <p:cNvPr id="26" name="sketch line">
            <a:extLst>
              <a:ext uri="{FF2B5EF4-FFF2-40B4-BE49-F238E27FC236}">
                <a16:creationId xmlns:a16="http://schemas.microsoft.com/office/drawing/2014/main" id="{7EFCCBAC-C23B-1D6F-AE90-0019FACC38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50080" y="5594358"/>
            <a:ext cx="3291840" cy="18288"/>
          </a:xfrm>
          <a:custGeom>
            <a:avLst/>
            <a:gdLst>
              <a:gd name="csX0" fmla="*/ 0 w 3291840"/>
              <a:gd name="csY0" fmla="*/ 0 h 18288"/>
              <a:gd name="csX1" fmla="*/ 658368 w 3291840"/>
              <a:gd name="csY1" fmla="*/ 0 h 18288"/>
              <a:gd name="csX2" fmla="*/ 1283818 w 3291840"/>
              <a:gd name="csY2" fmla="*/ 0 h 18288"/>
              <a:gd name="csX3" fmla="*/ 1909267 w 3291840"/>
              <a:gd name="csY3" fmla="*/ 0 h 18288"/>
              <a:gd name="csX4" fmla="*/ 2633472 w 3291840"/>
              <a:gd name="csY4" fmla="*/ 0 h 18288"/>
              <a:gd name="csX5" fmla="*/ 3291840 w 3291840"/>
              <a:gd name="csY5" fmla="*/ 0 h 18288"/>
              <a:gd name="csX6" fmla="*/ 3291840 w 3291840"/>
              <a:gd name="csY6" fmla="*/ 18288 h 18288"/>
              <a:gd name="csX7" fmla="*/ 2633472 w 3291840"/>
              <a:gd name="csY7" fmla="*/ 18288 h 18288"/>
              <a:gd name="csX8" fmla="*/ 2073859 w 3291840"/>
              <a:gd name="csY8" fmla="*/ 18288 h 18288"/>
              <a:gd name="csX9" fmla="*/ 1448410 w 3291840"/>
              <a:gd name="csY9" fmla="*/ 18288 h 18288"/>
              <a:gd name="csX10" fmla="*/ 822960 w 3291840"/>
              <a:gd name="csY10" fmla="*/ 18288 h 18288"/>
              <a:gd name="csX11" fmla="*/ 0 w 3291840"/>
              <a:gd name="csY11" fmla="*/ 18288 h 18288"/>
              <a:gd name="csX12" fmla="*/ 0 w 3291840"/>
              <a:gd name="csY12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</a:cxnLst>
            <a:rect l="l" t="t" r="r" b="b"/>
            <a:pathLst>
              <a:path w="3291840" h="18288" fill="none" extrusionOk="0">
                <a:moveTo>
                  <a:pt x="0" y="0"/>
                </a:moveTo>
                <a:cubicBezTo>
                  <a:pt x="173077" y="-20031"/>
                  <a:pt x="443104" y="6424"/>
                  <a:pt x="658368" y="0"/>
                </a:cubicBezTo>
                <a:cubicBezTo>
                  <a:pt x="873632" y="-6424"/>
                  <a:pt x="1034028" y="11764"/>
                  <a:pt x="1283818" y="0"/>
                </a:cubicBezTo>
                <a:cubicBezTo>
                  <a:pt x="1533608" y="-11764"/>
                  <a:pt x="1691227" y="-30112"/>
                  <a:pt x="1909267" y="0"/>
                </a:cubicBezTo>
                <a:cubicBezTo>
                  <a:pt x="2127307" y="30112"/>
                  <a:pt x="2272465" y="-18735"/>
                  <a:pt x="2633472" y="0"/>
                </a:cubicBezTo>
                <a:cubicBezTo>
                  <a:pt x="2994479" y="18735"/>
                  <a:pt x="3023324" y="-32030"/>
                  <a:pt x="3291840" y="0"/>
                </a:cubicBezTo>
                <a:cubicBezTo>
                  <a:pt x="3291406" y="7551"/>
                  <a:pt x="3291373" y="9822"/>
                  <a:pt x="3291840" y="18288"/>
                </a:cubicBezTo>
                <a:cubicBezTo>
                  <a:pt x="3048445" y="38989"/>
                  <a:pt x="2846548" y="-14400"/>
                  <a:pt x="2633472" y="18288"/>
                </a:cubicBezTo>
                <a:cubicBezTo>
                  <a:pt x="2420396" y="50976"/>
                  <a:pt x="2304099" y="6336"/>
                  <a:pt x="2073859" y="18288"/>
                </a:cubicBezTo>
                <a:cubicBezTo>
                  <a:pt x="1843619" y="30240"/>
                  <a:pt x="1706926" y="10778"/>
                  <a:pt x="1448410" y="18288"/>
                </a:cubicBezTo>
                <a:cubicBezTo>
                  <a:pt x="1189894" y="25798"/>
                  <a:pt x="1002278" y="8992"/>
                  <a:pt x="822960" y="18288"/>
                </a:cubicBezTo>
                <a:cubicBezTo>
                  <a:pt x="643642" y="27585"/>
                  <a:pt x="307039" y="38051"/>
                  <a:pt x="0" y="18288"/>
                </a:cubicBezTo>
                <a:cubicBezTo>
                  <a:pt x="60" y="11696"/>
                  <a:pt x="66" y="3758"/>
                  <a:pt x="0" y="0"/>
                </a:cubicBezTo>
                <a:close/>
              </a:path>
              <a:path w="3291840" h="18288" stroke="0" extrusionOk="0">
                <a:moveTo>
                  <a:pt x="0" y="0"/>
                </a:moveTo>
                <a:cubicBezTo>
                  <a:pt x="195850" y="28018"/>
                  <a:pt x="434891" y="17390"/>
                  <a:pt x="592531" y="0"/>
                </a:cubicBezTo>
                <a:cubicBezTo>
                  <a:pt x="750171" y="-17390"/>
                  <a:pt x="1018709" y="32200"/>
                  <a:pt x="1316736" y="0"/>
                </a:cubicBezTo>
                <a:cubicBezTo>
                  <a:pt x="1614763" y="-32200"/>
                  <a:pt x="1696480" y="-11367"/>
                  <a:pt x="1876349" y="0"/>
                </a:cubicBezTo>
                <a:cubicBezTo>
                  <a:pt x="2056218" y="11367"/>
                  <a:pt x="2193364" y="13433"/>
                  <a:pt x="2435962" y="0"/>
                </a:cubicBezTo>
                <a:cubicBezTo>
                  <a:pt x="2678560" y="-13433"/>
                  <a:pt x="3010901" y="-42367"/>
                  <a:pt x="3291840" y="0"/>
                </a:cubicBezTo>
                <a:cubicBezTo>
                  <a:pt x="3291758" y="4406"/>
                  <a:pt x="3291751" y="9982"/>
                  <a:pt x="3291840" y="18288"/>
                </a:cubicBezTo>
                <a:cubicBezTo>
                  <a:pt x="3108993" y="14228"/>
                  <a:pt x="2952658" y="46900"/>
                  <a:pt x="2666390" y="18288"/>
                </a:cubicBezTo>
                <a:cubicBezTo>
                  <a:pt x="2380122" y="-10324"/>
                  <a:pt x="2263855" y="41055"/>
                  <a:pt x="2040941" y="18288"/>
                </a:cubicBezTo>
                <a:cubicBezTo>
                  <a:pt x="1818027" y="-4479"/>
                  <a:pt x="1675097" y="6509"/>
                  <a:pt x="1415491" y="18288"/>
                </a:cubicBezTo>
                <a:cubicBezTo>
                  <a:pt x="1155885" y="30068"/>
                  <a:pt x="852976" y="36210"/>
                  <a:pt x="691286" y="18288"/>
                </a:cubicBezTo>
                <a:cubicBezTo>
                  <a:pt x="529596" y="366"/>
                  <a:pt x="187183" y="13912"/>
                  <a:pt x="0" y="18288"/>
                </a:cubicBezTo>
                <a:cubicBezTo>
                  <a:pt x="189" y="14288"/>
                  <a:pt x="-703" y="3747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2863741219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9E9AF78F-52CB-EB01-9526-4E021A9437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295400" y="6216871"/>
            <a:ext cx="8936181" cy="504604"/>
          </a:xfrm>
        </p:spPr>
        <p:txBody>
          <a:bodyPr vert="horz" lIns="109728" tIns="109728" rIns="109728" bIns="91440" rtlCol="0">
            <a:no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nl-NL"/>
              <a:t>Het Centrum voor Cultuur Elburg wil organisaties en inwoners in de gemeente Elburg zo breed mogelijk ondersteunen op het gebied van cultuur en erfgoed. Cultuur is voor iedereen; laat je talenten zien!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3C4BF97-7BE6-5924-DB15-7683960A04FE}"/>
              </a:ext>
            </a:extLst>
          </p:cNvPr>
          <p:cNvSpPr txBox="1"/>
          <p:nvPr/>
        </p:nvSpPr>
        <p:spPr>
          <a:xfrm>
            <a:off x="576942" y="653143"/>
            <a:ext cx="3429000" cy="92333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b="1"/>
              <a:t>21 </a:t>
            </a:r>
            <a:r>
              <a:rPr lang="en-US" b="1" err="1"/>
              <a:t>april</a:t>
            </a:r>
            <a:r>
              <a:rPr lang="en-US" b="1"/>
              <a:t> 2026</a:t>
            </a:r>
          </a:p>
          <a:p>
            <a:r>
              <a:rPr lang="en-US"/>
              <a:t>Ons Huus – Hoge Enk</a:t>
            </a: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37440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F06BB2C-31EA-DB63-A7FD-779CD4BD54B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527C26F-6B66-BC08-1DD8-F311A624AC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5242" y="544623"/>
            <a:ext cx="8822987" cy="1127792"/>
          </a:xfrm>
        </p:spPr>
        <p:txBody>
          <a:bodyPr>
            <a:normAutofit/>
          </a:bodyPr>
          <a:lstStyle/>
          <a:p>
            <a:r>
              <a:rPr lang="nl-NL" sz="3600">
                <a:latin typeface="Aptos"/>
              </a:rPr>
              <a:t>1. Welkom en opening</a:t>
            </a:r>
            <a:endParaRPr lang="de-DE" sz="3600">
              <a:latin typeface="Aptos"/>
            </a:endParaRPr>
          </a:p>
        </p:txBody>
      </p:sp>
      <p:pic>
        <p:nvPicPr>
          <p:cNvPr id="4" name="Tijdelijke aanduiding voor inhoud 3" descr="2023.06.06--CvC---LOGO-Kleur-(RGB).jpg">
            <a:extLst>
              <a:ext uri="{FF2B5EF4-FFF2-40B4-BE49-F238E27FC236}">
                <a16:creationId xmlns:a16="http://schemas.microsoft.com/office/drawing/2014/main" id="{D522CF50-F5CB-DD29-2BAC-64386AF2333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rcRect l="-8982" t="34734" r="11677" b="6466"/>
          <a:stretch/>
        </p:blipFill>
        <p:spPr>
          <a:xfrm>
            <a:off x="9085672" y="405600"/>
            <a:ext cx="2636810" cy="1138157"/>
          </a:xfrm>
        </p:spPr>
      </p:pic>
      <p:sp>
        <p:nvSpPr>
          <p:cNvPr id="7" name="Tijdelijke aanduiding voor voettekst 6">
            <a:extLst>
              <a:ext uri="{FF2B5EF4-FFF2-40B4-BE49-F238E27FC236}">
                <a16:creationId xmlns:a16="http://schemas.microsoft.com/office/drawing/2014/main" id="{BBB4353A-3410-2542-B2B9-D916DB03FB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060643" y="6096947"/>
            <a:ext cx="8775970" cy="624528"/>
          </a:xfrm>
        </p:spPr>
        <p:txBody>
          <a:bodyPr/>
          <a:lstStyle/>
          <a:p>
            <a:r>
              <a:rPr lang="nl-NL"/>
              <a:t>Het Centrum voor Cultuur Elburg wil organisaties en inwoners in de gemeente Elburg zo breed mogelijk ondersteunen op het gebied van cultuur en erfgoed. Cultuur is voor iedereen; laat je talenten zien!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20623F3-7DF6-AFF7-1CD3-DFC9DBA7AE1D}"/>
              </a:ext>
            </a:extLst>
          </p:cNvPr>
          <p:cNvSpPr txBox="1"/>
          <p:nvPr/>
        </p:nvSpPr>
        <p:spPr>
          <a:xfrm>
            <a:off x="1347144" y="1893219"/>
            <a:ext cx="9486826" cy="40011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000">
                <a:latin typeface="Aptos"/>
                <a:ea typeface="Calibri"/>
                <a:cs typeface="Calibri"/>
              </a:rPr>
              <a:t>Welkom </a:t>
            </a:r>
            <a:r>
              <a:rPr lang="en-US" sz="2000" err="1">
                <a:latin typeface="Aptos"/>
                <a:ea typeface="Calibri"/>
                <a:cs typeface="Calibri"/>
              </a:rPr>
              <a:t>bij</a:t>
            </a:r>
            <a:r>
              <a:rPr lang="en-US" sz="2000">
                <a:latin typeface="Aptos"/>
                <a:ea typeface="Calibri"/>
                <a:cs typeface="Calibri"/>
              </a:rPr>
              <a:t> de </a:t>
            </a:r>
            <a:r>
              <a:rPr lang="en-US" sz="2000" err="1">
                <a:latin typeface="Aptos"/>
                <a:ea typeface="Calibri"/>
                <a:cs typeface="Calibri"/>
              </a:rPr>
              <a:t>brainstormsessie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4110F9E-E7F0-0B97-821B-7404074CFD8B}"/>
              </a:ext>
            </a:extLst>
          </p:cNvPr>
          <p:cNvSpPr txBox="1"/>
          <p:nvPr/>
        </p:nvSpPr>
        <p:spPr>
          <a:xfrm>
            <a:off x="1346547" y="2536519"/>
            <a:ext cx="9141911" cy="1015663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000"/>
              <a:t>Het Centrum </a:t>
            </a:r>
            <a:r>
              <a:rPr lang="en-US" sz="2000" err="1"/>
              <a:t>voor</a:t>
            </a:r>
            <a:r>
              <a:rPr lang="en-US" sz="2000"/>
              <a:t> </a:t>
            </a:r>
            <a:r>
              <a:rPr lang="en-US" sz="2000" err="1"/>
              <a:t>Cultuur</a:t>
            </a:r>
            <a:r>
              <a:rPr lang="en-US" sz="2000"/>
              <a:t> (</a:t>
            </a:r>
            <a:r>
              <a:rPr lang="en-US" sz="2000" err="1"/>
              <a:t>CvC</a:t>
            </a:r>
            <a:r>
              <a:rPr lang="en-US" sz="2000"/>
              <a:t>) </a:t>
            </a:r>
            <a:r>
              <a:rPr lang="en-US" sz="2000" err="1"/>
              <a:t>initieert</a:t>
            </a:r>
            <a:r>
              <a:rPr lang="en-US" sz="2000"/>
              <a:t> </a:t>
            </a:r>
            <a:r>
              <a:rPr lang="en-US" sz="2000" err="1"/>
              <a:t>jaarlijks</a:t>
            </a:r>
            <a:r>
              <a:rPr lang="en-US" sz="2000"/>
              <a:t> </a:t>
            </a:r>
            <a:r>
              <a:rPr lang="en-US" sz="2000" err="1"/>
              <a:t>zogenaamde</a:t>
            </a:r>
            <a:r>
              <a:rPr lang="en-US" sz="2000"/>
              <a:t> </a:t>
            </a:r>
            <a:r>
              <a:rPr lang="en-US" sz="2000" err="1"/>
              <a:t>Themajaren</a:t>
            </a:r>
            <a:r>
              <a:rPr lang="en-US" sz="2000"/>
              <a:t>, </a:t>
            </a:r>
            <a:r>
              <a:rPr lang="en-US" sz="2000" err="1"/>
              <a:t>en</a:t>
            </a:r>
            <a:r>
              <a:rPr lang="en-US" sz="2000"/>
              <a:t> </a:t>
            </a:r>
            <a:r>
              <a:rPr lang="en-US" sz="2000" err="1"/>
              <a:t>voor</a:t>
            </a:r>
            <a:r>
              <a:rPr lang="en-US" sz="2000"/>
              <a:t> 2033 is het </a:t>
            </a:r>
            <a:r>
              <a:rPr lang="en-US" sz="2000" err="1"/>
              <a:t>gekozen</a:t>
            </a:r>
            <a:r>
              <a:rPr lang="en-US" sz="2000"/>
              <a:t> thema: "800 </a:t>
            </a:r>
            <a:r>
              <a:rPr lang="en-US" sz="2000" err="1"/>
              <a:t>jaar</a:t>
            </a:r>
            <a:r>
              <a:rPr lang="en-US" sz="2000"/>
              <a:t> </a:t>
            </a:r>
            <a:r>
              <a:rPr lang="en-US" sz="2000" err="1"/>
              <a:t>stadsrechten</a:t>
            </a:r>
            <a:r>
              <a:rPr lang="en-US" sz="2000"/>
              <a:t> Elburg". </a:t>
            </a:r>
            <a:endParaRPr lang="en-US"/>
          </a:p>
          <a:p>
            <a:endParaRPr lang="en-US" sz="200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B78EC2E6-2E4F-C9F5-C34D-7C529290C5ED}"/>
              </a:ext>
            </a:extLst>
          </p:cNvPr>
          <p:cNvSpPr txBox="1"/>
          <p:nvPr/>
        </p:nvSpPr>
        <p:spPr>
          <a:xfrm>
            <a:off x="1419615" y="3642986"/>
            <a:ext cx="9342327" cy="1015663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000">
                <a:latin typeface="Aptos"/>
                <a:ea typeface="Calibri"/>
                <a:cs typeface="Calibri"/>
              </a:rPr>
              <a:t>Er </a:t>
            </a:r>
            <a:r>
              <a:rPr lang="en-US" sz="2000" err="1">
                <a:latin typeface="Aptos"/>
                <a:ea typeface="Calibri"/>
                <a:cs typeface="Calibri"/>
              </a:rPr>
              <a:t>zijn</a:t>
            </a:r>
            <a:r>
              <a:rPr lang="en-US" sz="2000">
                <a:latin typeface="Aptos"/>
                <a:ea typeface="Calibri"/>
                <a:cs typeface="Calibri"/>
              </a:rPr>
              <a:t> </a:t>
            </a:r>
            <a:r>
              <a:rPr lang="en-US" sz="2000" err="1">
                <a:latin typeface="Aptos"/>
                <a:ea typeface="Calibri"/>
                <a:cs typeface="Calibri"/>
              </a:rPr>
              <a:t>momenteel</a:t>
            </a:r>
            <a:r>
              <a:rPr lang="en-US" sz="2000">
                <a:latin typeface="Aptos"/>
                <a:ea typeface="Calibri"/>
                <a:cs typeface="Calibri"/>
              </a:rPr>
              <a:t> al </a:t>
            </a:r>
            <a:r>
              <a:rPr lang="en-US" sz="2000" err="1">
                <a:latin typeface="Aptos"/>
                <a:ea typeface="Calibri"/>
                <a:cs typeface="Calibri"/>
              </a:rPr>
              <a:t>plannen</a:t>
            </a:r>
            <a:r>
              <a:rPr lang="en-US" sz="2000">
                <a:latin typeface="Aptos"/>
                <a:ea typeface="Calibri"/>
                <a:cs typeface="Calibri"/>
              </a:rPr>
              <a:t> </a:t>
            </a:r>
            <a:r>
              <a:rPr lang="en-US" sz="2000" err="1">
                <a:latin typeface="Aptos"/>
                <a:ea typeface="Calibri"/>
                <a:cs typeface="Calibri"/>
              </a:rPr>
              <a:t>bij</a:t>
            </a:r>
            <a:r>
              <a:rPr lang="en-US" sz="2000">
                <a:latin typeface="Aptos"/>
                <a:ea typeface="Calibri"/>
                <a:cs typeface="Calibri"/>
              </a:rPr>
              <a:t> </a:t>
            </a:r>
            <a:r>
              <a:rPr lang="en-US" sz="2000" err="1">
                <a:latin typeface="Aptos"/>
                <a:ea typeface="Calibri"/>
                <a:cs typeface="Calibri"/>
              </a:rPr>
              <a:t>verschillende</a:t>
            </a:r>
            <a:r>
              <a:rPr lang="en-US" sz="2000">
                <a:latin typeface="Aptos"/>
                <a:ea typeface="Calibri"/>
                <a:cs typeface="Calibri"/>
              </a:rPr>
              <a:t> </a:t>
            </a:r>
            <a:r>
              <a:rPr lang="en-US" sz="2000" err="1">
                <a:latin typeface="Aptos"/>
                <a:ea typeface="Calibri"/>
                <a:cs typeface="Calibri"/>
              </a:rPr>
              <a:t>partijen</a:t>
            </a:r>
            <a:r>
              <a:rPr lang="en-US" sz="2000">
                <a:latin typeface="Aptos"/>
                <a:ea typeface="Calibri"/>
                <a:cs typeface="Calibri"/>
              </a:rPr>
              <a:t> om </a:t>
            </a:r>
            <a:r>
              <a:rPr lang="en-US" sz="2000" err="1">
                <a:latin typeface="Aptos"/>
                <a:ea typeface="Calibri"/>
                <a:cs typeface="Calibri"/>
              </a:rPr>
              <a:t>activiteiten</a:t>
            </a:r>
            <a:r>
              <a:rPr lang="en-US" sz="2000">
                <a:latin typeface="Aptos"/>
                <a:ea typeface="Calibri"/>
                <a:cs typeface="Calibri"/>
              </a:rPr>
              <a:t> </a:t>
            </a:r>
            <a:r>
              <a:rPr lang="en-US" sz="2000" err="1">
                <a:latin typeface="Aptos"/>
                <a:ea typeface="Calibri"/>
                <a:cs typeface="Calibri"/>
              </a:rPr>
              <a:t>te</a:t>
            </a:r>
            <a:r>
              <a:rPr lang="en-US" sz="2000">
                <a:latin typeface="Aptos"/>
                <a:ea typeface="Calibri"/>
                <a:cs typeface="Calibri"/>
              </a:rPr>
              <a:t> </a:t>
            </a:r>
            <a:r>
              <a:rPr lang="en-US" sz="2000" err="1">
                <a:latin typeface="Aptos"/>
                <a:ea typeface="Calibri"/>
                <a:cs typeface="Calibri"/>
              </a:rPr>
              <a:t>organiseren</a:t>
            </a:r>
            <a:r>
              <a:rPr lang="en-US" sz="2000">
                <a:latin typeface="Aptos"/>
                <a:ea typeface="Calibri"/>
                <a:cs typeface="Calibri"/>
              </a:rPr>
              <a:t> ter </a:t>
            </a:r>
            <a:r>
              <a:rPr lang="en-US" sz="2000" err="1">
                <a:latin typeface="Aptos"/>
                <a:ea typeface="Calibri"/>
                <a:cs typeface="Calibri"/>
              </a:rPr>
              <a:t>gelegenheid</a:t>
            </a:r>
            <a:r>
              <a:rPr lang="en-US" sz="2000">
                <a:latin typeface="Aptos"/>
                <a:ea typeface="Calibri"/>
                <a:cs typeface="Calibri"/>
              </a:rPr>
              <a:t> van de </a:t>
            </a:r>
            <a:r>
              <a:rPr lang="en-US" sz="2000" err="1">
                <a:latin typeface="Aptos"/>
                <a:ea typeface="Calibri"/>
                <a:cs typeface="Calibri"/>
              </a:rPr>
              <a:t>viering</a:t>
            </a:r>
            <a:r>
              <a:rPr lang="en-US" sz="2000">
                <a:latin typeface="Aptos"/>
                <a:ea typeface="Calibri"/>
                <a:cs typeface="Calibri"/>
              </a:rPr>
              <a:t> van 800 </a:t>
            </a:r>
            <a:r>
              <a:rPr lang="en-US" sz="2000" err="1">
                <a:latin typeface="Aptos"/>
                <a:ea typeface="Calibri"/>
                <a:cs typeface="Calibri"/>
              </a:rPr>
              <a:t>jaar</a:t>
            </a:r>
            <a:r>
              <a:rPr lang="en-US" sz="2000">
                <a:latin typeface="Aptos"/>
                <a:ea typeface="Calibri"/>
                <a:cs typeface="Calibri"/>
              </a:rPr>
              <a:t> </a:t>
            </a:r>
            <a:r>
              <a:rPr lang="en-US" sz="2000" err="1">
                <a:latin typeface="Aptos"/>
                <a:ea typeface="Calibri"/>
                <a:cs typeface="Calibri"/>
              </a:rPr>
              <a:t>stadsrechten</a:t>
            </a:r>
            <a:r>
              <a:rPr lang="en-US" sz="2000">
                <a:latin typeface="Aptos"/>
                <a:ea typeface="Calibri"/>
                <a:cs typeface="Calibri"/>
              </a:rPr>
              <a:t>. Recent </a:t>
            </a:r>
            <a:r>
              <a:rPr lang="en-US" sz="2000" err="1">
                <a:latin typeface="Aptos"/>
                <a:ea typeface="Calibri"/>
                <a:cs typeface="Calibri"/>
              </a:rPr>
              <a:t>heeft</a:t>
            </a:r>
            <a:r>
              <a:rPr lang="en-US" sz="2000">
                <a:latin typeface="Aptos"/>
                <a:ea typeface="Calibri"/>
                <a:cs typeface="Calibri"/>
              </a:rPr>
              <a:t> </a:t>
            </a:r>
            <a:r>
              <a:rPr lang="en-US" sz="2000" err="1">
                <a:latin typeface="Aptos"/>
                <a:ea typeface="Calibri"/>
                <a:cs typeface="Calibri"/>
              </a:rPr>
              <a:t>een</a:t>
            </a:r>
            <a:r>
              <a:rPr lang="en-US" sz="2000">
                <a:latin typeface="Aptos"/>
                <a:ea typeface="Calibri"/>
                <a:cs typeface="Calibri"/>
              </a:rPr>
              <a:t> </a:t>
            </a:r>
            <a:r>
              <a:rPr lang="en-US" sz="2000" err="1">
                <a:latin typeface="Aptos"/>
                <a:ea typeface="Calibri"/>
                <a:cs typeface="Calibri"/>
              </a:rPr>
              <a:t>bijeenkomst</a:t>
            </a:r>
            <a:r>
              <a:rPr lang="en-US" sz="2000">
                <a:latin typeface="Aptos"/>
                <a:ea typeface="Calibri"/>
                <a:cs typeface="Calibri"/>
              </a:rPr>
              <a:t> </a:t>
            </a:r>
            <a:r>
              <a:rPr lang="en-US" sz="2000" err="1">
                <a:latin typeface="Aptos"/>
                <a:ea typeface="Calibri"/>
                <a:cs typeface="Calibri"/>
              </a:rPr>
              <a:t>plaatsgevonden</a:t>
            </a:r>
            <a:r>
              <a:rPr lang="en-US" sz="2000">
                <a:latin typeface="Aptos"/>
                <a:ea typeface="Calibri"/>
                <a:cs typeface="Calibri"/>
              </a:rPr>
              <a:t> </a:t>
            </a:r>
            <a:r>
              <a:rPr lang="en-US" sz="2000" err="1">
                <a:latin typeface="Aptos"/>
                <a:ea typeface="Calibri"/>
                <a:cs typeface="Calibri"/>
              </a:rPr>
              <a:t>waarin</a:t>
            </a:r>
            <a:r>
              <a:rPr lang="en-US" sz="2000">
                <a:latin typeface="Aptos"/>
                <a:ea typeface="Calibri"/>
                <a:cs typeface="Calibri"/>
              </a:rPr>
              <a:t> </a:t>
            </a:r>
            <a:r>
              <a:rPr lang="en-US" sz="2000" err="1">
                <a:latin typeface="Aptos"/>
                <a:ea typeface="Calibri"/>
                <a:cs typeface="Calibri"/>
              </a:rPr>
              <a:t>ideeën</a:t>
            </a:r>
            <a:r>
              <a:rPr lang="en-US" sz="2000">
                <a:latin typeface="Aptos"/>
                <a:ea typeface="Calibri"/>
                <a:cs typeface="Calibri"/>
              </a:rPr>
              <a:t> </a:t>
            </a:r>
            <a:r>
              <a:rPr lang="en-US" sz="2000" err="1">
                <a:latin typeface="Aptos"/>
                <a:ea typeface="Calibri"/>
                <a:cs typeface="Calibri"/>
              </a:rPr>
              <a:t>zijn</a:t>
            </a:r>
            <a:r>
              <a:rPr lang="en-US" sz="2000">
                <a:latin typeface="Aptos"/>
                <a:ea typeface="Calibri"/>
                <a:cs typeface="Calibri"/>
              </a:rPr>
              <a:t> </a:t>
            </a:r>
            <a:r>
              <a:rPr lang="en-US" sz="2000" err="1">
                <a:latin typeface="Aptos"/>
                <a:ea typeface="Calibri"/>
                <a:cs typeface="Calibri"/>
              </a:rPr>
              <a:t>gedeeld</a:t>
            </a:r>
            <a:r>
              <a:rPr lang="en-US" sz="2000">
                <a:latin typeface="Aptos"/>
                <a:ea typeface="Calibri"/>
                <a:cs typeface="Calibri"/>
              </a:rPr>
              <a:t> </a:t>
            </a:r>
            <a:r>
              <a:rPr lang="en-US" sz="2000" err="1">
                <a:latin typeface="Aptos"/>
                <a:ea typeface="Calibri"/>
                <a:cs typeface="Calibri"/>
              </a:rPr>
              <a:t>en</a:t>
            </a:r>
            <a:r>
              <a:rPr lang="en-US" sz="2000">
                <a:latin typeface="Aptos"/>
                <a:ea typeface="Calibri"/>
                <a:cs typeface="Calibri"/>
              </a:rPr>
              <a:t> </a:t>
            </a:r>
            <a:r>
              <a:rPr lang="en-US" sz="2000" err="1">
                <a:latin typeface="Aptos"/>
                <a:ea typeface="Calibri"/>
                <a:cs typeface="Calibri"/>
              </a:rPr>
              <a:t>besproken</a:t>
            </a:r>
            <a:r>
              <a:rPr lang="en-US" sz="2000">
                <a:ea typeface="Calibri"/>
                <a:cs typeface="Calibri"/>
              </a:rPr>
              <a:t>. </a:t>
            </a:r>
            <a:r>
              <a:rPr lang="en-US" sz="2000"/>
              <a:t> 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87220A88-CC63-D278-5E4C-4DCE685AE2FF}"/>
              </a:ext>
            </a:extLst>
          </p:cNvPr>
          <p:cNvSpPr txBox="1"/>
          <p:nvPr/>
        </p:nvSpPr>
        <p:spPr>
          <a:xfrm>
            <a:off x="1513561" y="4979096"/>
            <a:ext cx="7753609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err="1"/>
              <a:t>Deze</a:t>
            </a:r>
            <a:r>
              <a:rPr lang="en-US"/>
              <a:t> </a:t>
            </a:r>
            <a:r>
              <a:rPr lang="en-US" err="1"/>
              <a:t>avond</a:t>
            </a:r>
            <a:r>
              <a:rPr lang="en-US"/>
              <a:t> is </a:t>
            </a:r>
            <a:r>
              <a:rPr lang="en-US" err="1"/>
              <a:t>een</a:t>
            </a:r>
            <a:r>
              <a:rPr lang="en-US"/>
              <a:t> </a:t>
            </a:r>
            <a:r>
              <a:rPr lang="en-US" err="1"/>
              <a:t>logisch</a:t>
            </a:r>
            <a:r>
              <a:rPr lang="en-US"/>
              <a:t> </a:t>
            </a:r>
            <a:r>
              <a:rPr lang="en-US" err="1"/>
              <a:t>gevolg</a:t>
            </a:r>
            <a:r>
              <a:rPr lang="en-US"/>
              <a:t> </a:t>
            </a:r>
            <a:r>
              <a:rPr lang="en-US" err="1"/>
              <a:t>hiervan</a:t>
            </a:r>
            <a:r>
              <a:rPr lang="en-US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8898193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218DEF2-7AC2-B208-0166-71D94C8CA41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C529D3B-8C4A-9FFE-F0A4-56B9D30F12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5242" y="544623"/>
            <a:ext cx="8822987" cy="1127792"/>
          </a:xfrm>
        </p:spPr>
        <p:txBody>
          <a:bodyPr>
            <a:normAutofit/>
          </a:bodyPr>
          <a:lstStyle/>
          <a:p>
            <a:r>
              <a:rPr lang="nl-NL" sz="3600">
                <a:latin typeface="Aptos"/>
              </a:rPr>
              <a:t>2. </a:t>
            </a:r>
            <a:r>
              <a:rPr lang="de-DE" sz="3600">
                <a:solidFill>
                  <a:srgbClr val="000000"/>
                </a:solidFill>
                <a:latin typeface="Aptos"/>
              </a:rPr>
              <a:t>Doel </a:t>
            </a:r>
            <a:r>
              <a:rPr lang="de-DE" sz="3600" err="1">
                <a:solidFill>
                  <a:srgbClr val="000000"/>
                </a:solidFill>
                <a:latin typeface="Aptos"/>
              </a:rPr>
              <a:t>themajaar</a:t>
            </a:r>
            <a:r>
              <a:rPr lang="de-DE" sz="3600">
                <a:solidFill>
                  <a:srgbClr val="000000"/>
                </a:solidFill>
                <a:latin typeface="Aptos"/>
              </a:rPr>
              <a:t> 2033</a:t>
            </a:r>
            <a:endParaRPr lang="de-DE" sz="2000">
              <a:latin typeface="Aptos"/>
            </a:endParaRPr>
          </a:p>
        </p:txBody>
      </p:sp>
      <p:pic>
        <p:nvPicPr>
          <p:cNvPr id="4" name="Tijdelijke aanduiding voor inhoud 3" descr="2023.06.06--CvC---LOGO-Kleur-(RGB).jpg">
            <a:extLst>
              <a:ext uri="{FF2B5EF4-FFF2-40B4-BE49-F238E27FC236}">
                <a16:creationId xmlns:a16="http://schemas.microsoft.com/office/drawing/2014/main" id="{7D177509-D584-8DF4-06D0-60EB81B70DF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rcRect l="-8982" t="34734" r="11677" b="6466"/>
          <a:stretch/>
        </p:blipFill>
        <p:spPr>
          <a:xfrm>
            <a:off x="9085672" y="405600"/>
            <a:ext cx="2636810" cy="1138157"/>
          </a:xfrm>
        </p:spPr>
      </p:pic>
      <p:sp>
        <p:nvSpPr>
          <p:cNvPr id="7" name="Tijdelijke aanduiding voor voettekst 6">
            <a:extLst>
              <a:ext uri="{FF2B5EF4-FFF2-40B4-BE49-F238E27FC236}">
                <a16:creationId xmlns:a16="http://schemas.microsoft.com/office/drawing/2014/main" id="{B4B69C1F-9A9E-8106-8281-EE0971F87B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060643" y="6096947"/>
            <a:ext cx="8775970" cy="624528"/>
          </a:xfrm>
        </p:spPr>
        <p:txBody>
          <a:bodyPr/>
          <a:lstStyle/>
          <a:p>
            <a:r>
              <a:rPr lang="nl-NL"/>
              <a:t>Het Centrum voor Cultuur Elburg wil organisaties en inwoners in de gemeente Elburg zo breed mogelijk ondersteunen op het gebied van cultuur en erfgoed. Cultuur is voor iedereen; laat je talenten zien!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574A6A5-86CF-C406-BCFB-12BE38636EB7}"/>
              </a:ext>
            </a:extLst>
          </p:cNvPr>
          <p:cNvSpPr txBox="1"/>
          <p:nvPr/>
        </p:nvSpPr>
        <p:spPr>
          <a:xfrm>
            <a:off x="908137" y="1711890"/>
            <a:ext cx="9256731" cy="707886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000">
                <a:latin typeface="Aptos"/>
                <a:ea typeface="Calibri"/>
                <a:cs typeface="Calibri"/>
              </a:rPr>
              <a:t>Het idee is om </a:t>
            </a:r>
            <a:r>
              <a:rPr lang="en-US" sz="2000" err="1">
                <a:latin typeface="Aptos"/>
                <a:ea typeface="Calibri"/>
                <a:cs typeface="Calibri"/>
              </a:rPr>
              <a:t>dit</a:t>
            </a:r>
            <a:r>
              <a:rPr lang="en-US" sz="2000">
                <a:latin typeface="Aptos"/>
                <a:ea typeface="Calibri"/>
                <a:cs typeface="Calibri"/>
              </a:rPr>
              <a:t> </a:t>
            </a:r>
            <a:r>
              <a:rPr lang="en-US" sz="2000" err="1">
                <a:latin typeface="Aptos"/>
                <a:ea typeface="Calibri"/>
                <a:cs typeface="Calibri"/>
              </a:rPr>
              <a:t>bijzondere</a:t>
            </a:r>
            <a:r>
              <a:rPr lang="en-US" sz="2000">
                <a:latin typeface="Aptos"/>
                <a:ea typeface="Calibri"/>
                <a:cs typeface="Calibri"/>
              </a:rPr>
              <a:t> </a:t>
            </a:r>
            <a:r>
              <a:rPr lang="en-US" sz="2000" err="1">
                <a:latin typeface="Aptos"/>
                <a:ea typeface="Calibri"/>
                <a:cs typeface="Calibri"/>
              </a:rPr>
              <a:t>jubileum</a:t>
            </a:r>
            <a:r>
              <a:rPr lang="en-US" sz="2000">
                <a:latin typeface="Aptos"/>
                <a:ea typeface="Calibri"/>
                <a:cs typeface="Calibri"/>
              </a:rPr>
              <a:t> het </a:t>
            </a:r>
            <a:r>
              <a:rPr lang="en-US" sz="2000" err="1">
                <a:latin typeface="Aptos"/>
                <a:ea typeface="Calibri"/>
                <a:cs typeface="Calibri"/>
              </a:rPr>
              <a:t>jaarrond</a:t>
            </a:r>
            <a:r>
              <a:rPr lang="en-US" sz="2000">
                <a:latin typeface="Aptos"/>
                <a:ea typeface="Calibri"/>
                <a:cs typeface="Calibri"/>
              </a:rPr>
              <a:t> </a:t>
            </a:r>
            <a:r>
              <a:rPr lang="en-US" sz="2000" err="1">
                <a:latin typeface="Aptos"/>
                <a:ea typeface="Calibri"/>
                <a:cs typeface="Calibri"/>
              </a:rPr>
              <a:t>te</a:t>
            </a:r>
            <a:r>
              <a:rPr lang="en-US" sz="2000">
                <a:latin typeface="Aptos"/>
                <a:ea typeface="Calibri"/>
                <a:cs typeface="Calibri"/>
              </a:rPr>
              <a:t> </a:t>
            </a:r>
            <a:r>
              <a:rPr lang="en-US" sz="2000" err="1">
                <a:latin typeface="Aptos"/>
                <a:ea typeface="Calibri"/>
                <a:cs typeface="Calibri"/>
              </a:rPr>
              <a:t>vieren</a:t>
            </a:r>
            <a:r>
              <a:rPr lang="en-US" sz="2000">
                <a:latin typeface="Aptos"/>
                <a:ea typeface="Calibri"/>
                <a:cs typeface="Calibri"/>
              </a:rPr>
              <a:t> met </a:t>
            </a:r>
            <a:r>
              <a:rPr lang="en-US" sz="2000" err="1">
                <a:latin typeface="Aptos"/>
                <a:ea typeface="Calibri"/>
                <a:cs typeface="Calibri"/>
              </a:rPr>
              <a:t>een</a:t>
            </a:r>
            <a:r>
              <a:rPr lang="en-US" sz="2000">
                <a:latin typeface="Aptos"/>
                <a:ea typeface="Calibri"/>
                <a:cs typeface="Calibri"/>
              </a:rPr>
              <a:t> </a:t>
            </a:r>
            <a:r>
              <a:rPr lang="en-US" sz="2000" err="1">
                <a:latin typeface="Aptos"/>
                <a:ea typeface="Calibri"/>
                <a:cs typeface="Calibri"/>
              </a:rPr>
              <a:t>gevarieerd</a:t>
            </a:r>
            <a:r>
              <a:rPr lang="en-US" sz="2000">
                <a:latin typeface="Aptos"/>
                <a:ea typeface="Calibri"/>
                <a:cs typeface="Calibri"/>
              </a:rPr>
              <a:t> </a:t>
            </a:r>
            <a:r>
              <a:rPr lang="en-US" sz="2000" err="1">
                <a:latin typeface="Aptos"/>
                <a:ea typeface="Calibri"/>
                <a:cs typeface="Calibri"/>
              </a:rPr>
              <a:t>programma</a:t>
            </a:r>
            <a:r>
              <a:rPr lang="en-US" sz="2000">
                <a:latin typeface="Aptos"/>
                <a:ea typeface="Calibri"/>
                <a:cs typeface="Calibri"/>
              </a:rPr>
              <a:t> vol </a:t>
            </a:r>
            <a:r>
              <a:rPr lang="en-US" sz="2000" err="1">
                <a:latin typeface="Aptos"/>
                <a:ea typeface="Calibri"/>
                <a:cs typeface="Calibri"/>
              </a:rPr>
              <a:t>lokale</a:t>
            </a:r>
            <a:r>
              <a:rPr lang="en-US" sz="2000">
                <a:latin typeface="Aptos"/>
                <a:ea typeface="Calibri"/>
                <a:cs typeface="Calibri"/>
              </a:rPr>
              <a:t> </a:t>
            </a:r>
            <a:r>
              <a:rPr lang="en-US" sz="2000" err="1">
                <a:latin typeface="Aptos"/>
                <a:ea typeface="Calibri"/>
                <a:cs typeface="Calibri"/>
              </a:rPr>
              <a:t>en</a:t>
            </a:r>
            <a:r>
              <a:rPr lang="en-US" sz="2000">
                <a:latin typeface="Aptos"/>
                <a:ea typeface="Calibri"/>
                <a:cs typeface="Calibri"/>
              </a:rPr>
              <a:t> </a:t>
            </a:r>
            <a:r>
              <a:rPr lang="en-US" sz="2000" err="1">
                <a:latin typeface="Aptos"/>
                <a:ea typeface="Calibri"/>
                <a:cs typeface="Calibri"/>
              </a:rPr>
              <a:t>gemeente</a:t>
            </a:r>
            <a:r>
              <a:rPr lang="en-US" sz="2000">
                <a:latin typeface="Aptos"/>
                <a:ea typeface="Calibri"/>
                <a:cs typeface="Calibri"/>
              </a:rPr>
              <a:t> brede </a:t>
            </a:r>
            <a:r>
              <a:rPr lang="en-US" sz="2000" err="1">
                <a:latin typeface="Aptos"/>
                <a:ea typeface="Calibri"/>
                <a:cs typeface="Calibri"/>
              </a:rPr>
              <a:t>activiteiten</a:t>
            </a:r>
            <a:r>
              <a:rPr lang="en-US" sz="2000">
                <a:latin typeface="Aptos"/>
                <a:ea typeface="Calibri"/>
                <a:cs typeface="Calibri"/>
              </a:rPr>
              <a:t>. </a:t>
            </a:r>
            <a:endParaRPr lang="en-US" sz="2000">
              <a:latin typeface="Aptos"/>
            </a:endParaRPr>
          </a:p>
        </p:txBody>
      </p:sp>
      <p:sp>
        <p:nvSpPr>
          <p:cNvPr id="8" name="TextBox 5">
            <a:extLst>
              <a:ext uri="{FF2B5EF4-FFF2-40B4-BE49-F238E27FC236}">
                <a16:creationId xmlns:a16="http://schemas.microsoft.com/office/drawing/2014/main" id="{592C5C7A-BDAE-DC0D-7332-18E857764DAD}"/>
              </a:ext>
            </a:extLst>
          </p:cNvPr>
          <p:cNvSpPr txBox="1"/>
          <p:nvPr/>
        </p:nvSpPr>
        <p:spPr>
          <a:xfrm>
            <a:off x="908139" y="2693097"/>
            <a:ext cx="9047964" cy="1015663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>
                <a:latin typeface="Aptos"/>
                <a:ea typeface="Calibri"/>
                <a:cs typeface="Calibri"/>
              </a:rPr>
              <a:t>Een </a:t>
            </a:r>
            <a:r>
              <a:rPr lang="en-US" sz="2000" err="1">
                <a:latin typeface="Aptos"/>
                <a:ea typeface="Calibri"/>
                <a:cs typeface="Calibri"/>
              </a:rPr>
              <a:t>perfecte</a:t>
            </a:r>
            <a:r>
              <a:rPr lang="en-US" sz="2000">
                <a:latin typeface="Aptos"/>
                <a:ea typeface="Calibri"/>
                <a:cs typeface="Calibri"/>
              </a:rPr>
              <a:t> </a:t>
            </a:r>
            <a:r>
              <a:rPr lang="en-US" sz="2000" err="1">
                <a:latin typeface="Aptos"/>
                <a:ea typeface="Calibri"/>
                <a:cs typeface="Calibri"/>
              </a:rPr>
              <a:t>gelegenheid</a:t>
            </a:r>
            <a:r>
              <a:rPr lang="en-US" sz="2000">
                <a:latin typeface="Aptos"/>
                <a:ea typeface="Calibri"/>
                <a:cs typeface="Calibri"/>
              </a:rPr>
              <a:t> om, </a:t>
            </a:r>
            <a:r>
              <a:rPr lang="en-US" sz="2000" err="1">
                <a:latin typeface="Aptos"/>
                <a:ea typeface="Calibri"/>
                <a:cs typeface="Calibri"/>
              </a:rPr>
              <a:t>samen</a:t>
            </a:r>
            <a:r>
              <a:rPr lang="en-US" sz="2000">
                <a:latin typeface="Aptos"/>
                <a:ea typeface="Calibri"/>
                <a:cs typeface="Calibri"/>
              </a:rPr>
              <a:t> met de </a:t>
            </a:r>
            <a:r>
              <a:rPr lang="en-US" sz="2000" err="1">
                <a:latin typeface="Aptos"/>
                <a:ea typeface="Calibri"/>
                <a:cs typeface="Calibri"/>
              </a:rPr>
              <a:t>bewoners</a:t>
            </a:r>
            <a:r>
              <a:rPr lang="en-US" sz="2000">
                <a:latin typeface="Aptos"/>
                <a:ea typeface="Calibri"/>
                <a:cs typeface="Calibri"/>
              </a:rPr>
              <a:t> van de </a:t>
            </a:r>
            <a:r>
              <a:rPr lang="en-US" sz="2000" err="1">
                <a:latin typeface="Aptos"/>
                <a:ea typeface="Calibri"/>
                <a:cs typeface="Calibri"/>
              </a:rPr>
              <a:t>andere</a:t>
            </a:r>
            <a:r>
              <a:rPr lang="en-US" sz="2000">
                <a:latin typeface="Aptos"/>
                <a:ea typeface="Calibri"/>
                <a:cs typeface="Calibri"/>
              </a:rPr>
              <a:t> </a:t>
            </a:r>
            <a:r>
              <a:rPr lang="en-US" sz="2000" err="1">
                <a:latin typeface="Aptos"/>
                <a:ea typeface="Calibri"/>
                <a:cs typeface="Calibri"/>
              </a:rPr>
              <a:t>kernen</a:t>
            </a:r>
            <a:r>
              <a:rPr lang="en-US" sz="2000">
                <a:latin typeface="Aptos"/>
                <a:ea typeface="Calibri"/>
                <a:cs typeface="Calibri"/>
              </a:rPr>
              <a:t>, de </a:t>
            </a:r>
            <a:r>
              <a:rPr lang="en-US" sz="2000" err="1">
                <a:latin typeface="Aptos"/>
                <a:ea typeface="Calibri"/>
                <a:cs typeface="Calibri"/>
              </a:rPr>
              <a:t>geschiedenis</a:t>
            </a:r>
            <a:r>
              <a:rPr lang="en-US" sz="2000">
                <a:latin typeface="Aptos"/>
                <a:ea typeface="Calibri"/>
                <a:cs typeface="Calibri"/>
              </a:rPr>
              <a:t> van de </a:t>
            </a:r>
            <a:r>
              <a:rPr lang="en-US" sz="2000" err="1">
                <a:latin typeface="Aptos"/>
                <a:ea typeface="Calibri"/>
                <a:cs typeface="Calibri"/>
              </a:rPr>
              <a:t>stad</a:t>
            </a:r>
            <a:r>
              <a:rPr lang="en-US" sz="2000">
                <a:latin typeface="Aptos"/>
                <a:ea typeface="Calibri"/>
                <a:cs typeface="Calibri"/>
              </a:rPr>
              <a:t> </a:t>
            </a:r>
            <a:r>
              <a:rPr lang="en-US" sz="2000" err="1">
                <a:latin typeface="Aptos"/>
                <a:ea typeface="Calibri"/>
                <a:cs typeface="Calibri"/>
              </a:rPr>
              <a:t>en</a:t>
            </a:r>
            <a:r>
              <a:rPr lang="en-US" sz="2000">
                <a:latin typeface="Aptos"/>
                <a:ea typeface="Calibri"/>
                <a:cs typeface="Calibri"/>
              </a:rPr>
              <a:t> de </a:t>
            </a:r>
            <a:r>
              <a:rPr lang="en-US" sz="2000" err="1">
                <a:latin typeface="Aptos"/>
                <a:ea typeface="Calibri"/>
                <a:cs typeface="Calibri"/>
              </a:rPr>
              <a:t>gemeente</a:t>
            </a:r>
            <a:r>
              <a:rPr lang="en-US" sz="2000">
                <a:latin typeface="Aptos"/>
                <a:ea typeface="Calibri"/>
                <a:cs typeface="Calibri"/>
              </a:rPr>
              <a:t> </a:t>
            </a:r>
            <a:r>
              <a:rPr lang="en-US" sz="2000" err="1">
                <a:latin typeface="Aptos"/>
                <a:ea typeface="Calibri"/>
                <a:cs typeface="Calibri"/>
              </a:rPr>
              <a:t>te</a:t>
            </a:r>
            <a:r>
              <a:rPr lang="en-US" sz="2000">
                <a:latin typeface="Aptos"/>
                <a:ea typeface="Calibri"/>
                <a:cs typeface="Calibri"/>
              </a:rPr>
              <a:t> </a:t>
            </a:r>
            <a:r>
              <a:rPr lang="en-US" sz="2000" err="1">
                <a:latin typeface="Aptos"/>
                <a:ea typeface="Calibri"/>
                <a:cs typeface="Calibri"/>
              </a:rPr>
              <a:t>vieren</a:t>
            </a:r>
            <a:r>
              <a:rPr lang="en-US" sz="2000">
                <a:latin typeface="Aptos"/>
                <a:ea typeface="Calibri"/>
                <a:cs typeface="Calibri"/>
              </a:rPr>
              <a:t>. </a:t>
            </a:r>
            <a:r>
              <a:rPr lang="en-US" sz="2000"/>
              <a:t> </a:t>
            </a:r>
            <a:r>
              <a:rPr lang="en-US" sz="2000" err="1"/>
              <a:t>Doornspijk</a:t>
            </a:r>
            <a:r>
              <a:rPr lang="en-US" sz="2000"/>
              <a:t> (</a:t>
            </a:r>
            <a:r>
              <a:rPr lang="en-US" sz="2000" err="1"/>
              <a:t>Thornspic</a:t>
            </a:r>
            <a:r>
              <a:rPr lang="en-US" sz="2000"/>
              <a:t>) </a:t>
            </a:r>
            <a:r>
              <a:rPr lang="en-US" sz="2000" err="1"/>
              <a:t>wordt</a:t>
            </a:r>
            <a:r>
              <a:rPr lang="en-US" sz="2000"/>
              <a:t> al </a:t>
            </a:r>
            <a:r>
              <a:rPr lang="en-US" sz="2000" err="1"/>
              <a:t>eind</a:t>
            </a:r>
            <a:r>
              <a:rPr lang="en-US" sz="2000"/>
              <a:t> 8ste </a:t>
            </a:r>
            <a:r>
              <a:rPr lang="en-US" sz="2000" err="1"/>
              <a:t>eeuw</a:t>
            </a:r>
            <a:r>
              <a:rPr lang="en-US" sz="2000"/>
              <a:t> </a:t>
            </a:r>
            <a:r>
              <a:rPr lang="en-US" sz="2000" err="1"/>
              <a:t>genoemd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30CACCF-480E-EDC4-F375-754EBDD6E526}"/>
              </a:ext>
            </a:extLst>
          </p:cNvPr>
          <p:cNvSpPr txBox="1"/>
          <p:nvPr/>
        </p:nvSpPr>
        <p:spPr>
          <a:xfrm>
            <a:off x="908136" y="3997891"/>
            <a:ext cx="9601198" cy="707886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000">
                <a:latin typeface="Aptos"/>
                <a:ea typeface="Calibri"/>
                <a:cs typeface="Calibri"/>
              </a:rPr>
              <a:t>Ondernemers </a:t>
            </a:r>
            <a:r>
              <a:rPr lang="en-US" sz="2000" err="1">
                <a:latin typeface="Aptos"/>
                <a:ea typeface="Calibri"/>
                <a:cs typeface="Calibri"/>
              </a:rPr>
              <a:t>activeren</a:t>
            </a:r>
            <a:r>
              <a:rPr lang="en-US" sz="2000">
                <a:latin typeface="Aptos"/>
                <a:ea typeface="Calibri"/>
                <a:cs typeface="Calibri"/>
              </a:rPr>
              <a:t> om met </a:t>
            </a:r>
            <a:r>
              <a:rPr lang="en-US" sz="2000" err="1">
                <a:latin typeface="Aptos"/>
                <a:ea typeface="Calibri"/>
                <a:cs typeface="Calibri"/>
              </a:rPr>
              <a:t>creatieve</a:t>
            </a:r>
            <a:r>
              <a:rPr lang="en-US" sz="2000">
                <a:latin typeface="Aptos"/>
                <a:ea typeface="Calibri"/>
                <a:cs typeface="Calibri"/>
              </a:rPr>
              <a:t> </a:t>
            </a:r>
            <a:r>
              <a:rPr lang="en-US" sz="2000" err="1">
                <a:latin typeface="Aptos"/>
                <a:ea typeface="Calibri"/>
                <a:cs typeface="Calibri"/>
              </a:rPr>
              <a:t>jubileumaanbiedingen</a:t>
            </a:r>
            <a:r>
              <a:rPr lang="en-US" sz="2000">
                <a:latin typeface="Aptos"/>
                <a:ea typeface="Calibri"/>
                <a:cs typeface="Calibri"/>
              </a:rPr>
              <a:t> </a:t>
            </a:r>
            <a:r>
              <a:rPr lang="en-US" sz="2000" err="1">
                <a:latin typeface="Aptos"/>
                <a:ea typeface="Calibri"/>
                <a:cs typeface="Calibri"/>
              </a:rPr>
              <a:t>en</a:t>
            </a:r>
            <a:r>
              <a:rPr lang="en-US" sz="2000">
                <a:latin typeface="Aptos"/>
                <a:ea typeface="Calibri"/>
                <a:cs typeface="Calibri"/>
              </a:rPr>
              <a:t> </a:t>
            </a:r>
            <a:r>
              <a:rPr lang="en-US" sz="2000" err="1">
                <a:latin typeface="Aptos"/>
                <a:ea typeface="Calibri"/>
                <a:cs typeface="Calibri"/>
              </a:rPr>
              <a:t>speciale</a:t>
            </a:r>
            <a:r>
              <a:rPr lang="en-US" sz="2000">
                <a:latin typeface="Aptos"/>
                <a:ea typeface="Calibri"/>
                <a:cs typeface="Calibri"/>
              </a:rPr>
              <a:t> </a:t>
            </a:r>
            <a:r>
              <a:rPr lang="en-US" sz="2000" err="1">
                <a:latin typeface="Aptos"/>
                <a:ea typeface="Calibri"/>
                <a:cs typeface="Calibri"/>
              </a:rPr>
              <a:t>producten</a:t>
            </a:r>
            <a:r>
              <a:rPr lang="en-US" sz="2000">
                <a:latin typeface="Aptos"/>
                <a:ea typeface="Calibri"/>
                <a:cs typeface="Calibri"/>
              </a:rPr>
              <a:t> </a:t>
            </a:r>
            <a:r>
              <a:rPr lang="en-US" sz="2000" err="1">
                <a:latin typeface="Aptos"/>
                <a:ea typeface="Calibri"/>
                <a:cs typeface="Calibri"/>
              </a:rPr>
              <a:t>te</a:t>
            </a:r>
            <a:r>
              <a:rPr lang="en-US" sz="2000">
                <a:latin typeface="Aptos"/>
                <a:ea typeface="Calibri"/>
                <a:cs typeface="Calibri"/>
              </a:rPr>
              <a:t> </a:t>
            </a:r>
            <a:r>
              <a:rPr lang="en-US" sz="2000" err="1">
                <a:latin typeface="Aptos"/>
                <a:ea typeface="Calibri"/>
                <a:cs typeface="Calibri"/>
              </a:rPr>
              <a:t>kom</a:t>
            </a:r>
            <a:r>
              <a:rPr lang="en-US" sz="2000">
                <a:latin typeface="Aptos"/>
                <a:ea typeface="Calibri"/>
                <a:cs typeface="Calibri"/>
              </a:rPr>
              <a:t>en  </a:t>
            </a:r>
            <a:endParaRPr lang="en-US" sz="2000">
              <a:latin typeface="Aptos"/>
            </a:endParaRPr>
          </a:p>
        </p:txBody>
      </p:sp>
    </p:spTree>
    <p:extLst>
      <p:ext uri="{BB962C8B-B14F-4D97-AF65-F5344CB8AC3E}">
        <p14:creationId xmlns:p14="http://schemas.microsoft.com/office/powerpoint/2010/main" val="1705143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C182CDF-F5F6-83F0-7E53-40BEBFE2C33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15E2B2B-BAF3-D40A-176B-ED6B7E26D6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7013" y="393932"/>
            <a:ext cx="8822987" cy="982949"/>
          </a:xfrm>
        </p:spPr>
        <p:txBody>
          <a:bodyPr>
            <a:normAutofit/>
          </a:bodyPr>
          <a:lstStyle/>
          <a:p>
            <a:r>
              <a:rPr lang="nl-NL" sz="3600">
                <a:latin typeface="Aptos"/>
              </a:rPr>
              <a:t>3. Ideeën</a:t>
            </a:r>
            <a:r>
              <a:rPr lang="nl-NL" sz="2000">
                <a:solidFill>
                  <a:srgbClr val="000000"/>
                </a:solidFill>
                <a:latin typeface="Aptos"/>
              </a:rPr>
              <a:t> </a:t>
            </a:r>
          </a:p>
        </p:txBody>
      </p:sp>
      <p:pic>
        <p:nvPicPr>
          <p:cNvPr id="4" name="Tijdelijke aanduiding voor inhoud 3" descr="2023.06.06--CvC---LOGO-Kleur-(RGB).jpg">
            <a:extLst>
              <a:ext uri="{FF2B5EF4-FFF2-40B4-BE49-F238E27FC236}">
                <a16:creationId xmlns:a16="http://schemas.microsoft.com/office/drawing/2014/main" id="{404A3136-6170-BFF9-65CD-A8520374AE1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rcRect l="-8982" t="34734" r="11677" b="6466"/>
          <a:stretch/>
        </p:blipFill>
        <p:spPr>
          <a:xfrm>
            <a:off x="9085672" y="405600"/>
            <a:ext cx="2636810" cy="1138157"/>
          </a:xfrm>
        </p:spPr>
      </p:pic>
      <p:sp>
        <p:nvSpPr>
          <p:cNvPr id="7" name="Tijdelijke aanduiding voor voettekst 6">
            <a:extLst>
              <a:ext uri="{FF2B5EF4-FFF2-40B4-BE49-F238E27FC236}">
                <a16:creationId xmlns:a16="http://schemas.microsoft.com/office/drawing/2014/main" id="{55AC62A9-1EC8-DB4C-0D92-17E387FC2F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060643" y="6096947"/>
            <a:ext cx="8775970" cy="624528"/>
          </a:xfrm>
        </p:spPr>
        <p:txBody>
          <a:bodyPr/>
          <a:lstStyle/>
          <a:p>
            <a:r>
              <a:rPr lang="nl-NL"/>
              <a:t>Het Centrum voor Cultuur Elburg wil organisaties en inwoners in de gemeente Elburg zo breed mogelijk ondersteunen op het gebied van cultuur en erfgoed. Cultuur is voor iedereen; laat je talenten zien!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BC94C36-8010-3893-A7E2-4679A614A1EA}"/>
              </a:ext>
            </a:extLst>
          </p:cNvPr>
          <p:cNvSpPr txBox="1"/>
          <p:nvPr/>
        </p:nvSpPr>
        <p:spPr>
          <a:xfrm>
            <a:off x="870950" y="2599281"/>
            <a:ext cx="9477375" cy="707886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000" err="1">
                <a:latin typeface="Aptos"/>
                <a:ea typeface="Calibri"/>
                <a:cs typeface="Calibri"/>
              </a:rPr>
              <a:t>Festiviteiten</a:t>
            </a:r>
            <a:r>
              <a:rPr lang="en-US" sz="2000">
                <a:latin typeface="Aptos"/>
                <a:ea typeface="Calibri"/>
                <a:cs typeface="Calibri"/>
              </a:rPr>
              <a:t> </a:t>
            </a:r>
            <a:r>
              <a:rPr lang="en-US" sz="2000" err="1">
                <a:latin typeface="Aptos"/>
                <a:ea typeface="Calibri"/>
                <a:cs typeface="Calibri"/>
              </a:rPr>
              <a:t>ophangen</a:t>
            </a:r>
            <a:r>
              <a:rPr lang="en-US" sz="2000">
                <a:latin typeface="Aptos"/>
                <a:ea typeface="Calibri"/>
                <a:cs typeface="Calibri"/>
              </a:rPr>
              <a:t> </a:t>
            </a:r>
            <a:r>
              <a:rPr lang="en-US" sz="2000" err="1">
                <a:latin typeface="Aptos"/>
                <a:ea typeface="Calibri"/>
                <a:cs typeface="Calibri"/>
              </a:rPr>
              <a:t>aan</a:t>
            </a:r>
            <a:r>
              <a:rPr lang="en-US" sz="2000">
                <a:latin typeface="Aptos"/>
                <a:ea typeface="Calibri"/>
                <a:cs typeface="Calibri"/>
              </a:rPr>
              <a:t> het </a:t>
            </a:r>
            <a:r>
              <a:rPr lang="en-US" sz="2000" err="1">
                <a:latin typeface="Aptos"/>
                <a:ea typeface="Calibri"/>
                <a:cs typeface="Calibri"/>
              </a:rPr>
              <a:t>jaartal</a:t>
            </a:r>
            <a:r>
              <a:rPr lang="en-US" sz="2000">
                <a:latin typeface="Aptos"/>
                <a:ea typeface="Calibri"/>
                <a:cs typeface="Calibri"/>
              </a:rPr>
              <a:t> “800” </a:t>
            </a:r>
            <a:r>
              <a:rPr lang="en-US" sz="2000" err="1">
                <a:latin typeface="Aptos"/>
                <a:ea typeface="Calibri"/>
                <a:cs typeface="Calibri"/>
              </a:rPr>
              <a:t>en</a:t>
            </a:r>
            <a:r>
              <a:rPr lang="en-US" sz="2000">
                <a:latin typeface="Aptos"/>
                <a:ea typeface="Calibri"/>
                <a:cs typeface="Calibri"/>
              </a:rPr>
              <a:t> </a:t>
            </a:r>
            <a:r>
              <a:rPr lang="en-US" sz="2000" err="1">
                <a:latin typeface="Aptos"/>
                <a:ea typeface="Calibri"/>
                <a:cs typeface="Calibri"/>
              </a:rPr>
              <a:t>dit</a:t>
            </a:r>
            <a:r>
              <a:rPr lang="en-US" sz="2000">
                <a:latin typeface="Aptos"/>
                <a:ea typeface="Calibri"/>
                <a:cs typeface="Calibri"/>
              </a:rPr>
              <a:t> in alle </a:t>
            </a:r>
            <a:r>
              <a:rPr lang="en-US" sz="2000" err="1">
                <a:latin typeface="Aptos"/>
                <a:ea typeface="Calibri"/>
                <a:cs typeface="Calibri"/>
              </a:rPr>
              <a:t>activiteiten</a:t>
            </a:r>
            <a:r>
              <a:rPr lang="en-US" sz="2000">
                <a:latin typeface="Aptos"/>
                <a:ea typeface="Calibri"/>
                <a:cs typeface="Calibri"/>
              </a:rPr>
              <a:t> </a:t>
            </a:r>
            <a:r>
              <a:rPr lang="en-US" sz="2000" err="1">
                <a:latin typeface="Aptos"/>
                <a:ea typeface="Calibri"/>
                <a:cs typeface="Calibri"/>
              </a:rPr>
              <a:t>terug</a:t>
            </a:r>
            <a:r>
              <a:rPr lang="en-US" sz="2000">
                <a:latin typeface="Aptos"/>
                <a:ea typeface="Calibri"/>
                <a:cs typeface="Calibri"/>
              </a:rPr>
              <a:t> laten</a:t>
            </a:r>
            <a:endParaRPr lang="en-US" sz="2000" err="1">
              <a:latin typeface="Aptos"/>
              <a:ea typeface="Calibri"/>
              <a:cs typeface="Calibri"/>
            </a:endParaRPr>
          </a:p>
          <a:p>
            <a:r>
              <a:rPr lang="en-US" sz="2000" err="1">
                <a:latin typeface="Aptos"/>
                <a:ea typeface="Calibri"/>
                <a:cs typeface="Calibri"/>
              </a:rPr>
              <a:t>komen</a:t>
            </a:r>
            <a:r>
              <a:rPr lang="en-US" sz="2000">
                <a:latin typeface="Aptos"/>
                <a:ea typeface="Calibri"/>
                <a:cs typeface="Calibri"/>
              </a:rPr>
              <a:t>, </a:t>
            </a:r>
            <a:r>
              <a:rPr lang="en-US" sz="2000" err="1">
                <a:latin typeface="Aptos"/>
                <a:ea typeface="Calibri"/>
                <a:cs typeface="Calibri"/>
              </a:rPr>
              <a:t>voorbeelden</a:t>
            </a:r>
            <a:r>
              <a:rPr lang="en-US" sz="2000">
                <a:latin typeface="Aptos"/>
                <a:ea typeface="Calibri"/>
                <a:cs typeface="Calibri"/>
              </a:rPr>
              <a:t> </a:t>
            </a:r>
            <a:r>
              <a:rPr lang="en-US" sz="2000" err="1">
                <a:latin typeface="Aptos"/>
                <a:ea typeface="Calibri"/>
                <a:cs typeface="Calibri"/>
              </a:rPr>
              <a:t>zijn</a:t>
            </a:r>
            <a:r>
              <a:rPr lang="en-US" sz="2000">
                <a:latin typeface="Aptos"/>
                <a:ea typeface="Calibri"/>
                <a:cs typeface="Calibri"/>
              </a:rPr>
              <a:t>:</a:t>
            </a:r>
            <a:endParaRPr lang="en-US" sz="2000" err="1">
              <a:latin typeface="Aptos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BEE3D95-DDEB-FA8C-4AE4-6E4758A5B444}"/>
              </a:ext>
            </a:extLst>
          </p:cNvPr>
          <p:cNvSpPr txBox="1"/>
          <p:nvPr/>
        </p:nvSpPr>
        <p:spPr>
          <a:xfrm>
            <a:off x="898351" y="3425085"/>
            <a:ext cx="7029450" cy="40011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000">
                <a:latin typeface="Aptos"/>
                <a:ea typeface="Calibri"/>
                <a:cs typeface="Calibri"/>
              </a:rPr>
              <a:t>- (Sport)</a:t>
            </a:r>
            <a:r>
              <a:rPr lang="en-US" sz="2000" err="1">
                <a:latin typeface="Aptos"/>
                <a:ea typeface="Calibri"/>
                <a:cs typeface="Calibri"/>
              </a:rPr>
              <a:t>activiteiten</a:t>
            </a:r>
            <a:r>
              <a:rPr lang="en-US" sz="2000">
                <a:latin typeface="Aptos"/>
                <a:ea typeface="Calibri"/>
                <a:cs typeface="Calibri"/>
              </a:rPr>
              <a:t> met het </a:t>
            </a:r>
            <a:r>
              <a:rPr lang="en-US" sz="2000" err="1">
                <a:latin typeface="Aptos"/>
                <a:ea typeface="Calibri"/>
                <a:cs typeface="Calibri"/>
              </a:rPr>
              <a:t>getal</a:t>
            </a:r>
            <a:r>
              <a:rPr lang="en-US" sz="2000">
                <a:latin typeface="Aptos"/>
                <a:ea typeface="Calibri"/>
                <a:cs typeface="Calibri"/>
              </a:rPr>
              <a:t> 800</a:t>
            </a:r>
            <a:endParaRPr lang="en-US" sz="2000">
              <a:latin typeface="Aptos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33C8E51-0CAA-EA57-E4AF-161FFDD09264}"/>
              </a:ext>
            </a:extLst>
          </p:cNvPr>
          <p:cNvSpPr txBox="1"/>
          <p:nvPr/>
        </p:nvSpPr>
        <p:spPr>
          <a:xfrm>
            <a:off x="894306" y="3956658"/>
            <a:ext cx="7629525" cy="40011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000">
                <a:latin typeface="Aptos"/>
                <a:ea typeface="Calibri"/>
                <a:cs typeface="Calibri"/>
              </a:rPr>
              <a:t>- in alle </a:t>
            </a:r>
            <a:r>
              <a:rPr lang="en-US" sz="2000" err="1">
                <a:latin typeface="Aptos"/>
                <a:ea typeface="Calibri"/>
                <a:cs typeface="Calibri"/>
              </a:rPr>
              <a:t>kernen</a:t>
            </a:r>
            <a:r>
              <a:rPr lang="en-US" sz="2000">
                <a:latin typeface="Aptos"/>
                <a:ea typeface="Calibri"/>
                <a:cs typeface="Calibri"/>
              </a:rPr>
              <a:t> “</a:t>
            </a:r>
            <a:r>
              <a:rPr lang="en-US" sz="2000" err="1">
                <a:latin typeface="Aptos"/>
                <a:ea typeface="Calibri"/>
                <a:cs typeface="Calibri"/>
              </a:rPr>
              <a:t>nacht-honderd</a:t>
            </a:r>
            <a:r>
              <a:rPr lang="en-US" sz="2000">
                <a:latin typeface="Aptos"/>
                <a:ea typeface="Calibri"/>
                <a:cs typeface="Calibri"/>
              </a:rPr>
              <a:t>” </a:t>
            </a:r>
            <a:endParaRPr lang="en-US" sz="2000">
              <a:latin typeface="Aptos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FAABAA1-1898-CE71-1E0D-29CF183345E7}"/>
              </a:ext>
            </a:extLst>
          </p:cNvPr>
          <p:cNvSpPr txBox="1"/>
          <p:nvPr/>
        </p:nvSpPr>
        <p:spPr>
          <a:xfrm>
            <a:off x="898090" y="4466572"/>
            <a:ext cx="8705850" cy="40011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000">
                <a:latin typeface="Aptos"/>
                <a:ea typeface="Calibri"/>
                <a:cs typeface="Calibri"/>
              </a:rPr>
              <a:t>- </a:t>
            </a:r>
            <a:r>
              <a:rPr lang="en-US" sz="2000" err="1">
                <a:latin typeface="Aptos"/>
                <a:ea typeface="Calibri"/>
                <a:cs typeface="Calibri"/>
              </a:rPr>
              <a:t>Smaakfestival</a:t>
            </a:r>
            <a:r>
              <a:rPr lang="en-US" sz="2000">
                <a:latin typeface="Aptos"/>
                <a:ea typeface="Calibri"/>
                <a:cs typeface="Calibri"/>
              </a:rPr>
              <a:t> </a:t>
            </a:r>
            <a:r>
              <a:rPr lang="en-US" sz="2000" err="1">
                <a:latin typeface="Aptos"/>
                <a:ea typeface="Calibri"/>
                <a:cs typeface="Calibri"/>
              </a:rPr>
              <a:t>aan</a:t>
            </a:r>
            <a:r>
              <a:rPr lang="en-US" sz="2000">
                <a:latin typeface="Aptos"/>
                <a:ea typeface="Calibri"/>
                <a:cs typeface="Calibri"/>
              </a:rPr>
              <a:t> 800 meter </a:t>
            </a:r>
            <a:r>
              <a:rPr lang="en-US" sz="2000" err="1">
                <a:latin typeface="Aptos"/>
                <a:ea typeface="Calibri"/>
                <a:cs typeface="Calibri"/>
              </a:rPr>
              <a:t>lange</a:t>
            </a:r>
            <a:r>
              <a:rPr lang="en-US" sz="2000">
                <a:latin typeface="Aptos"/>
                <a:ea typeface="Calibri"/>
                <a:cs typeface="Calibri"/>
              </a:rPr>
              <a:t> </a:t>
            </a:r>
            <a:r>
              <a:rPr lang="en-US" sz="2000" err="1">
                <a:latin typeface="Aptos"/>
                <a:ea typeface="Calibri"/>
                <a:cs typeface="Calibri"/>
              </a:rPr>
              <a:t>tafel</a:t>
            </a:r>
            <a:r>
              <a:rPr lang="en-US" sz="2000">
                <a:latin typeface="Aptos"/>
                <a:ea typeface="Calibri"/>
                <a:cs typeface="Calibri"/>
              </a:rPr>
              <a:t> met </a:t>
            </a:r>
            <a:r>
              <a:rPr lang="en-US" sz="2000" err="1">
                <a:latin typeface="Aptos"/>
                <a:ea typeface="Calibri"/>
                <a:cs typeface="Calibri"/>
              </a:rPr>
              <a:t>producten</a:t>
            </a:r>
            <a:r>
              <a:rPr lang="en-US" sz="2000">
                <a:latin typeface="Aptos"/>
                <a:ea typeface="Calibri"/>
                <a:cs typeface="Calibri"/>
              </a:rPr>
              <a:t> </a:t>
            </a:r>
            <a:r>
              <a:rPr lang="en-US" sz="2000" err="1">
                <a:latin typeface="Aptos"/>
                <a:ea typeface="Calibri"/>
                <a:cs typeface="Calibri"/>
              </a:rPr>
              <a:t>uit</a:t>
            </a:r>
            <a:r>
              <a:rPr lang="en-US" sz="2000">
                <a:latin typeface="Aptos"/>
                <a:ea typeface="Calibri"/>
                <a:cs typeface="Calibri"/>
              </a:rPr>
              <a:t> de </a:t>
            </a:r>
            <a:r>
              <a:rPr lang="en-US" sz="2000" err="1">
                <a:latin typeface="Aptos"/>
                <a:ea typeface="Calibri"/>
                <a:cs typeface="Calibri"/>
              </a:rPr>
              <a:t>kernen</a:t>
            </a:r>
            <a:r>
              <a:rPr lang="en-US" sz="2000">
                <a:latin typeface="Aptos"/>
                <a:ea typeface="Calibri"/>
                <a:cs typeface="Calibri"/>
              </a:rPr>
              <a:t> </a:t>
            </a:r>
            <a:endParaRPr lang="en-US" sz="2000">
              <a:latin typeface="Aptos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1115685-058B-D0DC-B599-A1178AA7A27C}"/>
              </a:ext>
            </a:extLst>
          </p:cNvPr>
          <p:cNvSpPr txBox="1"/>
          <p:nvPr/>
        </p:nvSpPr>
        <p:spPr>
          <a:xfrm>
            <a:off x="897829" y="5010802"/>
            <a:ext cx="4410075" cy="40011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000">
                <a:latin typeface="Aptos"/>
                <a:ea typeface="Calibri"/>
                <a:cs typeface="Calibri"/>
              </a:rPr>
              <a:t>- 800 </a:t>
            </a:r>
            <a:r>
              <a:rPr lang="en-US" sz="2000" err="1">
                <a:latin typeface="Aptos"/>
                <a:ea typeface="Calibri"/>
                <a:cs typeface="Calibri"/>
              </a:rPr>
              <a:t>vlag</a:t>
            </a:r>
            <a:r>
              <a:rPr lang="en-US" sz="2000">
                <a:latin typeface="Aptos"/>
                <a:ea typeface="Calibri"/>
                <a:cs typeface="Calibri"/>
              </a:rPr>
              <a:t> </a:t>
            </a:r>
            <a:r>
              <a:rPr lang="en-US" sz="2000" err="1">
                <a:latin typeface="Aptos"/>
                <a:ea typeface="Calibri"/>
                <a:cs typeface="Calibri"/>
              </a:rPr>
              <a:t>ontwerpen</a:t>
            </a:r>
            <a:r>
              <a:rPr lang="en-US" sz="2000">
                <a:latin typeface="Aptos"/>
                <a:ea typeface="Calibri"/>
                <a:cs typeface="Calibri"/>
              </a:rPr>
              <a:t> (</a:t>
            </a:r>
            <a:r>
              <a:rPr lang="en-US" sz="2000" err="1">
                <a:latin typeface="Aptos"/>
                <a:ea typeface="Calibri"/>
                <a:cs typeface="Calibri"/>
              </a:rPr>
              <a:t>wedstrijd</a:t>
            </a:r>
            <a:r>
              <a:rPr lang="en-US" sz="2000"/>
              <a:t> </a:t>
            </a:r>
            <a:endParaRPr 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A8C9CCD5-E277-DDE6-8A3A-A2FE8FF48B6D}"/>
              </a:ext>
            </a:extLst>
          </p:cNvPr>
          <p:cNvSpPr txBox="1"/>
          <p:nvPr/>
        </p:nvSpPr>
        <p:spPr>
          <a:xfrm>
            <a:off x="900308" y="5520846"/>
            <a:ext cx="8001000" cy="40011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000">
                <a:latin typeface="Aptos"/>
                <a:ea typeface="Calibri"/>
                <a:cs typeface="Calibri"/>
              </a:rPr>
              <a:t>- </a:t>
            </a:r>
            <a:r>
              <a:rPr lang="en-US" sz="2000" err="1">
                <a:latin typeface="Aptos"/>
                <a:ea typeface="Calibri"/>
                <a:cs typeface="Calibri"/>
              </a:rPr>
              <a:t>Midzomer</a:t>
            </a:r>
            <a:r>
              <a:rPr lang="en-US" sz="2000">
                <a:latin typeface="Aptos"/>
                <a:ea typeface="Calibri"/>
                <a:cs typeface="Calibri"/>
              </a:rPr>
              <a:t> “Kunst- </a:t>
            </a:r>
            <a:r>
              <a:rPr lang="en-US" sz="2000" err="1">
                <a:latin typeface="Aptos"/>
                <a:ea typeface="Calibri"/>
                <a:cs typeface="Calibri"/>
              </a:rPr>
              <a:t>acht</a:t>
            </a:r>
            <a:r>
              <a:rPr lang="en-US" sz="2000">
                <a:latin typeface="Aptos"/>
                <a:ea typeface="Calibri"/>
                <a:cs typeface="Calibri"/>
              </a:rPr>
              <a:t>”. Thema "Licht” </a:t>
            </a:r>
            <a:r>
              <a:rPr lang="en-US" sz="2000" err="1">
                <a:latin typeface="Aptos"/>
                <a:ea typeface="Calibri"/>
                <a:cs typeface="Calibri"/>
              </a:rPr>
              <a:t>en</a:t>
            </a:r>
            <a:r>
              <a:rPr lang="en-US" sz="2000">
                <a:latin typeface="Aptos"/>
                <a:ea typeface="Calibri"/>
                <a:cs typeface="Calibri"/>
              </a:rPr>
              <a:t> ”</a:t>
            </a:r>
            <a:r>
              <a:rPr lang="en-US" sz="2000" err="1">
                <a:latin typeface="Aptos"/>
                <a:ea typeface="Calibri"/>
                <a:cs typeface="Calibri"/>
              </a:rPr>
              <a:t>Kortste</a:t>
            </a:r>
            <a:r>
              <a:rPr lang="en-US" sz="2000">
                <a:latin typeface="Aptos"/>
                <a:ea typeface="Calibri"/>
                <a:cs typeface="Calibri"/>
              </a:rPr>
              <a:t> (N)</a:t>
            </a:r>
            <a:r>
              <a:rPr lang="en-US" sz="2000" err="1">
                <a:latin typeface="Aptos"/>
                <a:ea typeface="Calibri"/>
                <a:cs typeface="Calibri"/>
              </a:rPr>
              <a:t>acht</a:t>
            </a:r>
            <a:r>
              <a:rPr lang="en-US" sz="2000">
                <a:latin typeface="Aptos"/>
                <a:ea typeface="Calibri"/>
                <a:cs typeface="Calibri"/>
              </a:rPr>
              <a:t>” </a:t>
            </a:r>
            <a:r>
              <a:rPr lang="en-US"/>
              <a:t> 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FB86225A-07D6-22B1-81A2-9F3C6280A986}"/>
              </a:ext>
            </a:extLst>
          </p:cNvPr>
          <p:cNvSpPr txBox="1"/>
          <p:nvPr/>
        </p:nvSpPr>
        <p:spPr>
          <a:xfrm>
            <a:off x="869123" y="1203933"/>
            <a:ext cx="9667875" cy="132343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000"/>
              <a:t>Museum Elburg </a:t>
            </a:r>
            <a:r>
              <a:rPr lang="en-US" sz="2000" err="1"/>
              <a:t>heeft</a:t>
            </a:r>
            <a:r>
              <a:rPr lang="en-US" sz="2000"/>
              <a:t> </a:t>
            </a:r>
            <a:r>
              <a:rPr lang="en-US" sz="2000" err="1"/>
              <a:t>s</a:t>
            </a:r>
            <a:r>
              <a:rPr lang="en-US" sz="2000" err="1">
                <a:latin typeface="Aptos"/>
                <a:ea typeface="Calibri"/>
                <a:cs typeface="Calibri"/>
              </a:rPr>
              <a:t>ymfonie</a:t>
            </a:r>
            <a:r>
              <a:rPr lang="en-US" sz="2000">
                <a:latin typeface="Aptos"/>
                <a:ea typeface="Calibri"/>
                <a:cs typeface="Calibri"/>
              </a:rPr>
              <a:t> laten </a:t>
            </a:r>
            <a:r>
              <a:rPr lang="en-US" sz="2000" err="1">
                <a:latin typeface="Aptos"/>
                <a:ea typeface="Calibri"/>
                <a:cs typeface="Calibri"/>
              </a:rPr>
              <a:t>componeren</a:t>
            </a:r>
            <a:r>
              <a:rPr lang="en-US" sz="2000">
                <a:latin typeface="Aptos"/>
                <a:ea typeface="Calibri"/>
                <a:cs typeface="Calibri"/>
              </a:rPr>
              <a:t> die door de </a:t>
            </a:r>
            <a:r>
              <a:rPr lang="en-US" sz="2000" err="1">
                <a:latin typeface="Aptos"/>
                <a:ea typeface="Calibri"/>
                <a:cs typeface="Calibri"/>
              </a:rPr>
              <a:t>gezamenlijke</a:t>
            </a:r>
            <a:r>
              <a:rPr lang="en-US" sz="2000">
                <a:latin typeface="Aptos"/>
                <a:ea typeface="Calibri"/>
                <a:cs typeface="Calibri"/>
              </a:rPr>
              <a:t> </a:t>
            </a:r>
            <a:r>
              <a:rPr lang="en-US" sz="2000" err="1">
                <a:latin typeface="Aptos"/>
                <a:ea typeface="Calibri"/>
                <a:cs typeface="Calibri"/>
              </a:rPr>
              <a:t>fanfarekorpsen</a:t>
            </a:r>
            <a:r>
              <a:rPr lang="en-US" sz="2000">
                <a:latin typeface="Aptos"/>
                <a:ea typeface="Calibri"/>
                <a:cs typeface="Calibri"/>
              </a:rPr>
              <a:t> op 16 Juni </a:t>
            </a:r>
            <a:r>
              <a:rPr lang="en-US" sz="2000" err="1">
                <a:latin typeface="Aptos"/>
                <a:ea typeface="Calibri"/>
                <a:cs typeface="Calibri"/>
              </a:rPr>
              <a:t>zal</a:t>
            </a:r>
            <a:r>
              <a:rPr lang="en-US" sz="2000">
                <a:latin typeface="Aptos"/>
                <a:ea typeface="Calibri"/>
                <a:cs typeface="Calibri"/>
              </a:rPr>
              <a:t> </a:t>
            </a:r>
            <a:r>
              <a:rPr lang="en-US" sz="2000" err="1">
                <a:latin typeface="Aptos"/>
                <a:ea typeface="Calibri"/>
                <a:cs typeface="Calibri"/>
              </a:rPr>
              <a:t>worden</a:t>
            </a:r>
            <a:r>
              <a:rPr lang="en-US" sz="2000">
                <a:latin typeface="Aptos"/>
                <a:ea typeface="Calibri"/>
                <a:cs typeface="Calibri"/>
              </a:rPr>
              <a:t> </a:t>
            </a:r>
            <a:r>
              <a:rPr lang="en-US" sz="2000" err="1">
                <a:latin typeface="Aptos"/>
                <a:ea typeface="Calibri"/>
                <a:cs typeface="Calibri"/>
              </a:rPr>
              <a:t>uitgevoerd</a:t>
            </a:r>
            <a:r>
              <a:rPr lang="en-US" sz="2000">
                <a:latin typeface="Aptos"/>
                <a:ea typeface="Calibri"/>
                <a:cs typeface="Calibri"/>
              </a:rPr>
              <a:t> in de </a:t>
            </a:r>
            <a:r>
              <a:rPr lang="en-US" sz="2000" err="1">
                <a:latin typeface="Aptos"/>
                <a:ea typeface="Calibri"/>
                <a:cs typeface="Calibri"/>
              </a:rPr>
              <a:t>kloostertuin</a:t>
            </a:r>
            <a:r>
              <a:rPr lang="en-US" sz="2000">
                <a:latin typeface="Aptos"/>
                <a:ea typeface="Calibri"/>
                <a:cs typeface="Calibri"/>
              </a:rPr>
              <a:t> van Museum Elburg. </a:t>
            </a:r>
          </a:p>
          <a:p>
            <a:r>
              <a:rPr lang="en-US" sz="2000">
                <a:latin typeface="Aptos"/>
                <a:ea typeface="Calibri"/>
                <a:cs typeface="Calibri"/>
              </a:rPr>
              <a:t>De </a:t>
            </a:r>
            <a:r>
              <a:rPr lang="en-US" sz="2000" err="1">
                <a:latin typeface="Aptos"/>
                <a:ea typeface="Calibri"/>
                <a:cs typeface="Calibri"/>
              </a:rPr>
              <a:t>symfonie</a:t>
            </a:r>
            <a:r>
              <a:rPr lang="en-US" sz="2000">
                <a:latin typeface="Aptos"/>
                <a:ea typeface="Calibri"/>
                <a:cs typeface="Calibri"/>
              </a:rPr>
              <a:t> is zo </a:t>
            </a:r>
            <a:r>
              <a:rPr lang="en-US" sz="2000" err="1">
                <a:latin typeface="Aptos"/>
                <a:ea typeface="Calibri"/>
                <a:cs typeface="Calibri"/>
              </a:rPr>
              <a:t>gecomponeerd</a:t>
            </a:r>
            <a:r>
              <a:rPr lang="en-US" sz="2000">
                <a:latin typeface="Aptos"/>
                <a:ea typeface="Calibri"/>
                <a:cs typeface="Calibri"/>
              </a:rPr>
              <a:t> </a:t>
            </a:r>
            <a:r>
              <a:rPr lang="en-US" sz="2000" err="1">
                <a:latin typeface="Aptos"/>
                <a:ea typeface="Calibri"/>
                <a:cs typeface="Calibri"/>
              </a:rPr>
              <a:t>dat</a:t>
            </a:r>
            <a:r>
              <a:rPr lang="en-US" sz="2000">
                <a:latin typeface="Aptos"/>
                <a:ea typeface="Calibri"/>
                <a:cs typeface="Calibri"/>
              </a:rPr>
              <a:t> </a:t>
            </a:r>
            <a:r>
              <a:rPr lang="en-US" sz="2000" err="1">
                <a:latin typeface="Aptos"/>
                <a:ea typeface="Calibri"/>
                <a:cs typeface="Calibri"/>
              </a:rPr>
              <a:t>iedere</a:t>
            </a:r>
            <a:r>
              <a:rPr lang="en-US" sz="2000">
                <a:latin typeface="Aptos"/>
                <a:ea typeface="Calibri"/>
                <a:cs typeface="Calibri"/>
              </a:rPr>
              <a:t> fanfare het </a:t>
            </a:r>
            <a:r>
              <a:rPr lang="en-US" sz="2000" err="1">
                <a:latin typeface="Aptos"/>
                <a:ea typeface="Calibri"/>
                <a:cs typeface="Calibri"/>
              </a:rPr>
              <a:t>respectievelijk</a:t>
            </a:r>
            <a:r>
              <a:rPr lang="en-US" sz="2000">
                <a:latin typeface="Aptos"/>
                <a:ea typeface="Calibri"/>
                <a:cs typeface="Calibri"/>
              </a:rPr>
              <a:t> </a:t>
            </a:r>
            <a:r>
              <a:rPr lang="en-US" sz="2000" err="1">
                <a:latin typeface="Aptos"/>
                <a:ea typeface="Calibri"/>
                <a:cs typeface="Calibri"/>
              </a:rPr>
              <a:t>gedeelte</a:t>
            </a:r>
            <a:r>
              <a:rPr lang="en-US" sz="2000">
                <a:latin typeface="Aptos"/>
                <a:ea typeface="Calibri"/>
                <a:cs typeface="Calibri"/>
              </a:rPr>
              <a:t> in de eigen </a:t>
            </a:r>
            <a:r>
              <a:rPr lang="en-US" sz="2000" err="1">
                <a:latin typeface="Aptos"/>
                <a:ea typeface="Calibri"/>
                <a:cs typeface="Calibri"/>
              </a:rPr>
              <a:t>woonkern</a:t>
            </a:r>
            <a:r>
              <a:rPr lang="en-US" sz="2000">
                <a:latin typeface="Aptos"/>
                <a:ea typeface="Calibri"/>
                <a:cs typeface="Calibri"/>
              </a:rPr>
              <a:t> </a:t>
            </a:r>
            <a:r>
              <a:rPr lang="en-US" sz="2000" err="1">
                <a:latin typeface="Aptos"/>
                <a:ea typeface="Calibri"/>
                <a:cs typeface="Calibri"/>
              </a:rPr>
              <a:t>kan</a:t>
            </a:r>
            <a:r>
              <a:rPr lang="en-US" sz="2000">
                <a:latin typeface="Aptos"/>
                <a:ea typeface="Calibri"/>
                <a:cs typeface="Calibri"/>
              </a:rPr>
              <a:t> </a:t>
            </a:r>
            <a:r>
              <a:rPr lang="en-US" sz="2000" err="1">
                <a:latin typeface="Aptos"/>
                <a:ea typeface="Calibri"/>
                <a:cs typeface="Calibri"/>
              </a:rPr>
              <a:t>uitvoeren</a:t>
            </a:r>
            <a:r>
              <a:rPr lang="en-US" sz="2000">
                <a:latin typeface="Aptos"/>
                <a:ea typeface="Calibri"/>
                <a:cs typeface="Calibri"/>
              </a:rPr>
              <a:t>. </a:t>
            </a:r>
            <a:r>
              <a:rPr lang="en-US" sz="2000" err="1">
                <a:latin typeface="Aptos"/>
                <a:ea typeface="Calibri"/>
                <a:cs typeface="Calibri"/>
              </a:rPr>
              <a:t>Opmaat</a:t>
            </a:r>
            <a:r>
              <a:rPr lang="en-US" sz="2000">
                <a:latin typeface="Aptos"/>
                <a:ea typeface="Calibri"/>
                <a:cs typeface="Calibri"/>
              </a:rPr>
              <a:t> </a:t>
            </a:r>
            <a:r>
              <a:rPr lang="en-US" sz="2000" err="1">
                <a:latin typeface="Aptos"/>
                <a:ea typeface="Calibri"/>
                <a:cs typeface="Calibri"/>
              </a:rPr>
              <a:t>naar</a:t>
            </a:r>
            <a:r>
              <a:rPr lang="en-US" sz="2000">
                <a:latin typeface="Aptos"/>
                <a:ea typeface="Calibri"/>
                <a:cs typeface="Calibri"/>
              </a:rPr>
              <a:t> 2033 </a:t>
            </a:r>
            <a:endParaRPr lang="en-US" sz="2000">
              <a:latin typeface="Aptos"/>
            </a:endParaRPr>
          </a:p>
        </p:txBody>
      </p:sp>
    </p:spTree>
    <p:extLst>
      <p:ext uri="{BB962C8B-B14F-4D97-AF65-F5344CB8AC3E}">
        <p14:creationId xmlns:p14="http://schemas.microsoft.com/office/powerpoint/2010/main" val="19496477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CFF2B9B-B7EE-8CAC-9255-B7ABF12F33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DA6F9A3-6189-3E28-936C-8FEF159B87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5242" y="381337"/>
            <a:ext cx="7451388" cy="1301244"/>
          </a:xfrm>
        </p:spPr>
        <p:txBody>
          <a:bodyPr>
            <a:normAutofit/>
          </a:bodyPr>
          <a:lstStyle/>
          <a:p>
            <a:r>
              <a:rPr lang="nl-NL" sz="3600">
                <a:latin typeface="Aptos"/>
              </a:rPr>
              <a:t>3. Ideeën</a:t>
            </a:r>
            <a:r>
              <a:rPr lang="nl-NL" sz="2000">
                <a:latin typeface="Aptos"/>
              </a:rPr>
              <a:t> </a:t>
            </a:r>
            <a:endParaRPr lang="en-US"/>
          </a:p>
        </p:txBody>
      </p:sp>
      <p:pic>
        <p:nvPicPr>
          <p:cNvPr id="4" name="Tijdelijke aanduiding voor inhoud 3" descr="2023.06.06--CvC---LOGO-Kleur-(RGB).jpg">
            <a:extLst>
              <a:ext uri="{FF2B5EF4-FFF2-40B4-BE49-F238E27FC236}">
                <a16:creationId xmlns:a16="http://schemas.microsoft.com/office/drawing/2014/main" id="{20D21BA0-FF41-4671-A19F-54AB3B18FA3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rcRect l="-8982" t="34734" r="11677" b="6466"/>
          <a:stretch/>
        </p:blipFill>
        <p:spPr>
          <a:xfrm>
            <a:off x="9098267" y="739369"/>
            <a:ext cx="2636810" cy="1138157"/>
          </a:xfrm>
        </p:spPr>
      </p:pic>
      <p:sp>
        <p:nvSpPr>
          <p:cNvPr id="7" name="Tijdelijke aanduiding voor voettekst 6">
            <a:extLst>
              <a:ext uri="{FF2B5EF4-FFF2-40B4-BE49-F238E27FC236}">
                <a16:creationId xmlns:a16="http://schemas.microsoft.com/office/drawing/2014/main" id="{49E5E05B-4003-7A91-4609-0EB81582EC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060643" y="6096947"/>
            <a:ext cx="8775970" cy="624528"/>
          </a:xfrm>
        </p:spPr>
        <p:txBody>
          <a:bodyPr/>
          <a:lstStyle/>
          <a:p>
            <a:r>
              <a:rPr lang="nl-NL"/>
              <a:t>Het Centrum voor Cultuur Elburg wil organisaties en inwoners in de gemeente Elburg zo breed mogelijk ondersteunen op het gebied van cultuur en erfgoed. Cultuur is voor iedereen; laat je talenten zien!</a:t>
            </a:r>
          </a:p>
        </p:txBody>
      </p:sp>
      <p:sp>
        <p:nvSpPr>
          <p:cNvPr id="3" name="Tekstvak 2">
            <a:extLst>
              <a:ext uri="{FF2B5EF4-FFF2-40B4-BE49-F238E27FC236}">
                <a16:creationId xmlns:a16="http://schemas.microsoft.com/office/drawing/2014/main" id="{6A36EDFE-562D-9240-7C06-B976E0920E99}"/>
              </a:ext>
            </a:extLst>
          </p:cNvPr>
          <p:cNvSpPr txBox="1"/>
          <p:nvPr/>
        </p:nvSpPr>
        <p:spPr>
          <a:xfrm>
            <a:off x="1027448" y="4998479"/>
            <a:ext cx="9478319" cy="707886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>
                <a:latin typeface="Aptos"/>
                <a:ea typeface="Calibri"/>
                <a:cs typeface="Calibri"/>
              </a:rPr>
              <a:t>Dit is </a:t>
            </a:r>
            <a:r>
              <a:rPr lang="en-US" sz="2000" err="1">
                <a:latin typeface="Aptos"/>
                <a:ea typeface="Calibri"/>
                <a:cs typeface="Calibri"/>
              </a:rPr>
              <a:t>een</a:t>
            </a:r>
            <a:r>
              <a:rPr lang="en-US" sz="2000">
                <a:latin typeface="Aptos"/>
                <a:ea typeface="Calibri"/>
                <a:cs typeface="Calibri"/>
              </a:rPr>
              <a:t> </a:t>
            </a:r>
            <a:r>
              <a:rPr lang="en-US" sz="2000" err="1">
                <a:latin typeface="Aptos"/>
                <a:ea typeface="Calibri"/>
                <a:cs typeface="Calibri"/>
              </a:rPr>
              <a:t>niet</a:t>
            </a:r>
            <a:r>
              <a:rPr lang="en-US" sz="2000">
                <a:latin typeface="Aptos"/>
                <a:ea typeface="Calibri"/>
                <a:cs typeface="Calibri"/>
              </a:rPr>
              <a:t> </a:t>
            </a:r>
            <a:r>
              <a:rPr lang="en-US" sz="2000" err="1">
                <a:latin typeface="Aptos"/>
                <a:ea typeface="Calibri"/>
                <a:cs typeface="Calibri"/>
              </a:rPr>
              <a:t>uitputtende</a:t>
            </a:r>
            <a:r>
              <a:rPr lang="en-US" sz="2000">
                <a:latin typeface="Aptos"/>
                <a:ea typeface="Calibri"/>
                <a:cs typeface="Calibri"/>
              </a:rPr>
              <a:t> </a:t>
            </a:r>
            <a:r>
              <a:rPr lang="en-US" sz="2000" err="1">
                <a:latin typeface="Aptos"/>
                <a:ea typeface="Calibri"/>
                <a:cs typeface="Calibri"/>
              </a:rPr>
              <a:t>lijst</a:t>
            </a:r>
            <a:r>
              <a:rPr lang="en-US" sz="2000">
                <a:latin typeface="Aptos"/>
                <a:ea typeface="Calibri"/>
                <a:cs typeface="Calibri"/>
              </a:rPr>
              <a:t> </a:t>
            </a:r>
            <a:r>
              <a:rPr lang="en-US" sz="2000" err="1">
                <a:latin typeface="Aptos"/>
                <a:ea typeface="Calibri"/>
                <a:cs typeface="Calibri"/>
              </a:rPr>
              <a:t>en</a:t>
            </a:r>
            <a:r>
              <a:rPr lang="en-US" sz="2000">
                <a:latin typeface="Aptos"/>
                <a:ea typeface="Calibri"/>
                <a:cs typeface="Calibri"/>
              </a:rPr>
              <a:t> </a:t>
            </a:r>
            <a:r>
              <a:rPr lang="en-US" sz="2000" err="1">
                <a:latin typeface="Aptos"/>
                <a:ea typeface="Calibri"/>
                <a:cs typeface="Calibri"/>
              </a:rPr>
              <a:t>zal</a:t>
            </a:r>
            <a:r>
              <a:rPr lang="en-US" sz="2000">
                <a:latin typeface="Aptos"/>
                <a:ea typeface="Calibri"/>
                <a:cs typeface="Calibri"/>
              </a:rPr>
              <a:t> in de </a:t>
            </a:r>
            <a:r>
              <a:rPr lang="en-US" sz="2000" err="1">
                <a:latin typeface="Aptos"/>
                <a:ea typeface="Calibri"/>
                <a:cs typeface="Calibri"/>
              </a:rPr>
              <a:t>voorbereidingsjaren</a:t>
            </a:r>
            <a:r>
              <a:rPr lang="en-US" sz="2000">
                <a:latin typeface="Aptos"/>
                <a:ea typeface="Calibri"/>
                <a:cs typeface="Calibri"/>
              </a:rPr>
              <a:t> </a:t>
            </a:r>
            <a:r>
              <a:rPr lang="en-US" sz="2000" err="1">
                <a:latin typeface="Aptos"/>
                <a:ea typeface="Calibri"/>
                <a:cs typeface="Calibri"/>
              </a:rPr>
              <a:t>worden</a:t>
            </a:r>
            <a:r>
              <a:rPr lang="en-US" sz="2000">
                <a:latin typeface="Aptos"/>
                <a:ea typeface="Calibri"/>
                <a:cs typeface="Calibri"/>
              </a:rPr>
              <a:t> </a:t>
            </a:r>
            <a:r>
              <a:rPr lang="en-US" sz="2000" err="1">
                <a:latin typeface="Aptos"/>
                <a:ea typeface="Calibri"/>
                <a:cs typeface="Calibri"/>
              </a:rPr>
              <a:t>uitgebreid</a:t>
            </a:r>
            <a:r>
              <a:rPr lang="en-US" sz="2000">
                <a:latin typeface="Aptos"/>
                <a:ea typeface="Calibri"/>
                <a:cs typeface="Calibri"/>
              </a:rPr>
              <a:t> </a:t>
            </a:r>
            <a:r>
              <a:rPr lang="en-US" sz="2000" err="1">
                <a:latin typeface="Aptos"/>
                <a:ea typeface="Calibri"/>
                <a:cs typeface="Calibri"/>
              </a:rPr>
              <a:t>en</a:t>
            </a:r>
            <a:r>
              <a:rPr lang="en-US" sz="2000">
                <a:latin typeface="Aptos"/>
                <a:ea typeface="Calibri"/>
                <a:cs typeface="Calibri"/>
              </a:rPr>
              <a:t> </a:t>
            </a:r>
            <a:r>
              <a:rPr lang="en-US" sz="2000" err="1">
                <a:latin typeface="Aptos"/>
                <a:ea typeface="Calibri"/>
                <a:cs typeface="Calibri"/>
              </a:rPr>
              <a:t>aangepast</a:t>
            </a:r>
            <a:r>
              <a:rPr lang="en-US" sz="2000">
                <a:latin typeface="Aptos"/>
                <a:ea typeface="Calibri"/>
                <a:cs typeface="Calibri"/>
              </a:rPr>
              <a:t> </a:t>
            </a:r>
            <a:r>
              <a:rPr lang="en-US" sz="2000" err="1">
                <a:latin typeface="Aptos"/>
                <a:ea typeface="Calibri"/>
                <a:cs typeface="Calibri"/>
              </a:rPr>
              <a:t>totdat</a:t>
            </a:r>
            <a:r>
              <a:rPr lang="en-US" sz="2000">
                <a:latin typeface="Aptos"/>
                <a:ea typeface="Calibri"/>
                <a:cs typeface="Calibri"/>
              </a:rPr>
              <a:t> er </a:t>
            </a:r>
            <a:r>
              <a:rPr lang="en-US" sz="2000" err="1">
                <a:latin typeface="Aptos"/>
                <a:ea typeface="Calibri"/>
                <a:cs typeface="Calibri"/>
              </a:rPr>
              <a:t>een</a:t>
            </a:r>
            <a:r>
              <a:rPr lang="en-US" sz="2000">
                <a:latin typeface="Aptos"/>
                <a:ea typeface="Calibri"/>
                <a:cs typeface="Calibri"/>
              </a:rPr>
              <a:t> </a:t>
            </a:r>
            <a:r>
              <a:rPr lang="en-US" sz="2000" err="1">
                <a:latin typeface="Aptos"/>
                <a:ea typeface="Calibri"/>
                <a:cs typeface="Calibri"/>
              </a:rPr>
              <a:t>definitief</a:t>
            </a:r>
            <a:r>
              <a:rPr lang="en-US" sz="2000">
                <a:latin typeface="Aptos"/>
                <a:ea typeface="Calibri"/>
                <a:cs typeface="Calibri"/>
              </a:rPr>
              <a:t> </a:t>
            </a:r>
            <a:r>
              <a:rPr lang="en-US" sz="2000" err="1">
                <a:latin typeface="Aptos"/>
                <a:ea typeface="Calibri"/>
                <a:cs typeface="Calibri"/>
              </a:rPr>
              <a:t>programma</a:t>
            </a:r>
            <a:r>
              <a:rPr lang="en-US" sz="2000">
                <a:latin typeface="Aptos"/>
                <a:ea typeface="Calibri"/>
                <a:cs typeface="Calibri"/>
              </a:rPr>
              <a:t> is </a:t>
            </a:r>
            <a:r>
              <a:rPr lang="en-US" sz="2000" err="1">
                <a:latin typeface="Aptos"/>
                <a:ea typeface="Calibri"/>
                <a:cs typeface="Calibri"/>
              </a:rPr>
              <a:t>samengesteld</a:t>
            </a:r>
            <a:r>
              <a:rPr lang="en-US" sz="2000">
                <a:latin typeface="Aptos"/>
                <a:ea typeface="Calibri"/>
                <a:cs typeface="Calibri"/>
              </a:rPr>
              <a:t>. </a:t>
            </a:r>
            <a:endParaRPr lang="en-US" sz="2000">
              <a:latin typeface="Aptos"/>
            </a:endParaRPr>
          </a:p>
        </p:txBody>
      </p:sp>
      <p:sp>
        <p:nvSpPr>
          <p:cNvPr id="5" name="TextBox 11">
            <a:extLst>
              <a:ext uri="{FF2B5EF4-FFF2-40B4-BE49-F238E27FC236}">
                <a16:creationId xmlns:a16="http://schemas.microsoft.com/office/drawing/2014/main" id="{F8A20611-6B1C-D873-3881-5F403FCF2A89}"/>
              </a:ext>
            </a:extLst>
          </p:cNvPr>
          <p:cNvSpPr txBox="1"/>
          <p:nvPr/>
        </p:nvSpPr>
        <p:spPr>
          <a:xfrm>
            <a:off x="960327" y="2025041"/>
            <a:ext cx="8477250" cy="400110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>
                <a:latin typeface="Aptos"/>
                <a:ea typeface="Calibri"/>
                <a:cs typeface="Calibri"/>
              </a:rPr>
              <a:t>- Tijdcapsule </a:t>
            </a:r>
            <a:r>
              <a:rPr lang="en-US" sz="2000" err="1">
                <a:latin typeface="Aptos"/>
                <a:ea typeface="Calibri"/>
                <a:cs typeface="Calibri"/>
              </a:rPr>
              <a:t>fysiek</a:t>
            </a:r>
            <a:r>
              <a:rPr lang="en-US" sz="2000">
                <a:latin typeface="Aptos"/>
                <a:ea typeface="Calibri"/>
                <a:cs typeface="Calibri"/>
              </a:rPr>
              <a:t> of </a:t>
            </a:r>
            <a:r>
              <a:rPr lang="en-US" sz="2000" err="1">
                <a:latin typeface="Aptos"/>
                <a:ea typeface="Calibri"/>
                <a:cs typeface="Calibri"/>
              </a:rPr>
              <a:t>digitaal</a:t>
            </a:r>
            <a:r>
              <a:rPr lang="en-US" sz="2000">
                <a:latin typeface="Aptos"/>
                <a:ea typeface="Calibri"/>
                <a:cs typeface="Calibri"/>
              </a:rPr>
              <a:t> in de </a:t>
            </a:r>
            <a:r>
              <a:rPr lang="en-US" sz="2000" err="1">
                <a:latin typeface="Aptos"/>
                <a:ea typeface="Calibri"/>
                <a:cs typeface="Calibri"/>
              </a:rPr>
              <a:t>voorbereiding</a:t>
            </a:r>
            <a:r>
              <a:rPr lang="en-US" sz="2000">
                <a:latin typeface="Aptos"/>
                <a:ea typeface="Calibri"/>
                <a:cs typeface="Calibri"/>
              </a:rPr>
              <a:t> </a:t>
            </a:r>
            <a:r>
              <a:rPr lang="en-US" sz="2000" err="1">
                <a:latin typeface="Aptos"/>
                <a:ea typeface="Calibri"/>
                <a:cs typeface="Calibri"/>
              </a:rPr>
              <a:t>naar</a:t>
            </a:r>
            <a:r>
              <a:rPr lang="en-US" sz="2000">
                <a:latin typeface="Aptos"/>
                <a:ea typeface="Calibri"/>
                <a:cs typeface="Calibri"/>
              </a:rPr>
              <a:t> 2033 </a:t>
            </a:r>
            <a:r>
              <a:rPr lang="en-US" sz="1100">
                <a:latin typeface="Calibri"/>
                <a:ea typeface="Calibri"/>
                <a:cs typeface="Calibri"/>
              </a:rPr>
              <a:t> </a:t>
            </a:r>
            <a:endParaRPr lang="en-US">
              <a:ea typeface="Calibri"/>
              <a:cs typeface="Calibri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27A9A22-744A-CD13-BECB-548933F3468B}"/>
              </a:ext>
            </a:extLst>
          </p:cNvPr>
          <p:cNvSpPr txBox="1"/>
          <p:nvPr/>
        </p:nvSpPr>
        <p:spPr>
          <a:xfrm>
            <a:off x="960329" y="1513561"/>
            <a:ext cx="2192054" cy="40011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sz="2000" err="1"/>
              <a:t>Algemeen</a:t>
            </a:r>
            <a:endParaRPr lang="en-US" sz="200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374C7BE-8983-A365-42B1-D6905D8C33F8}"/>
              </a:ext>
            </a:extLst>
          </p:cNvPr>
          <p:cNvSpPr txBox="1"/>
          <p:nvPr/>
        </p:nvSpPr>
        <p:spPr>
          <a:xfrm>
            <a:off x="960329" y="2536521"/>
            <a:ext cx="9029174" cy="40011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000">
                <a:latin typeface="Aptos"/>
                <a:ea typeface="Calibri"/>
                <a:cs typeface="Calibri"/>
              </a:rPr>
              <a:t>- </a:t>
            </a:r>
            <a:r>
              <a:rPr lang="en-US" sz="2000" err="1">
                <a:latin typeface="Aptos"/>
                <a:ea typeface="Calibri"/>
                <a:cs typeface="Calibri"/>
              </a:rPr>
              <a:t>Aftelmoment</a:t>
            </a:r>
            <a:r>
              <a:rPr lang="en-US" sz="2000">
                <a:latin typeface="Aptos"/>
                <a:ea typeface="Calibri"/>
                <a:cs typeface="Calibri"/>
              </a:rPr>
              <a:t> in </a:t>
            </a:r>
            <a:r>
              <a:rPr lang="en-US" sz="2000" err="1">
                <a:latin typeface="Aptos"/>
                <a:ea typeface="Calibri"/>
                <a:cs typeface="Calibri"/>
              </a:rPr>
              <a:t>nacht</a:t>
            </a:r>
            <a:r>
              <a:rPr lang="en-US" sz="2000">
                <a:latin typeface="Aptos"/>
                <a:ea typeface="Calibri"/>
                <a:cs typeface="Calibri"/>
              </a:rPr>
              <a:t> van 31/12/2031 - 01/01/2033; Kick-off </a:t>
            </a:r>
            <a:r>
              <a:rPr lang="en-US" sz="2000" err="1">
                <a:latin typeface="Aptos"/>
                <a:ea typeface="Calibri"/>
                <a:cs typeface="Calibri"/>
              </a:rPr>
              <a:t>activiteiten</a:t>
            </a:r>
            <a:r>
              <a:rPr lang="en-US" sz="2000">
                <a:latin typeface="Aptos"/>
                <a:ea typeface="Calibri"/>
                <a:cs typeface="Calibri"/>
              </a:rPr>
              <a:t> 2033 </a:t>
            </a:r>
            <a:endParaRPr lang="en-US" sz="2000">
              <a:latin typeface="Aptos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5A82E64-EB81-AB38-D90E-FD6F9C0AFD6E}"/>
              </a:ext>
            </a:extLst>
          </p:cNvPr>
          <p:cNvSpPr txBox="1"/>
          <p:nvPr/>
        </p:nvSpPr>
        <p:spPr>
          <a:xfrm>
            <a:off x="960328" y="3141945"/>
            <a:ext cx="9809965" cy="40011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000">
                <a:latin typeface="Aptos"/>
                <a:ea typeface="Calibri"/>
                <a:cs typeface="Calibri"/>
              </a:rPr>
              <a:t>- </a:t>
            </a:r>
            <a:r>
              <a:rPr lang="en-US" sz="2000" err="1">
                <a:latin typeface="Aptos"/>
                <a:ea typeface="Calibri"/>
                <a:cs typeface="Calibri"/>
              </a:rPr>
              <a:t>Expositie</a:t>
            </a:r>
            <a:r>
              <a:rPr lang="en-US" sz="2000">
                <a:latin typeface="Aptos"/>
                <a:ea typeface="Calibri"/>
                <a:cs typeface="Calibri"/>
              </a:rPr>
              <a:t> van </a:t>
            </a:r>
            <a:r>
              <a:rPr lang="en-US" sz="2000" err="1">
                <a:latin typeface="Aptos"/>
                <a:ea typeface="Calibri"/>
                <a:cs typeface="Calibri"/>
              </a:rPr>
              <a:t>voorwerpen</a:t>
            </a:r>
            <a:r>
              <a:rPr lang="en-US" sz="2000">
                <a:latin typeface="Aptos"/>
                <a:ea typeface="Calibri"/>
                <a:cs typeface="Calibri"/>
              </a:rPr>
              <a:t> door de </a:t>
            </a:r>
            <a:r>
              <a:rPr lang="en-US" sz="2000" err="1">
                <a:latin typeface="Aptos"/>
                <a:ea typeface="Calibri"/>
                <a:cs typeface="Calibri"/>
              </a:rPr>
              <a:t>eeuwen</a:t>
            </a:r>
            <a:r>
              <a:rPr lang="en-US" sz="2000">
                <a:latin typeface="Aptos"/>
                <a:ea typeface="Calibri"/>
                <a:cs typeface="Calibri"/>
              </a:rPr>
              <a:t> </a:t>
            </a:r>
            <a:r>
              <a:rPr lang="en-US" sz="2000" err="1">
                <a:latin typeface="Aptos"/>
                <a:ea typeface="Calibri"/>
                <a:cs typeface="Calibri"/>
              </a:rPr>
              <a:t>heen</a:t>
            </a:r>
            <a:r>
              <a:rPr lang="en-US" sz="2000">
                <a:latin typeface="Aptos"/>
                <a:ea typeface="Calibri"/>
                <a:cs typeface="Calibri"/>
              </a:rPr>
              <a:t> van </a:t>
            </a:r>
            <a:r>
              <a:rPr lang="en-US" sz="2000" err="1">
                <a:latin typeface="Aptos"/>
                <a:ea typeface="Calibri"/>
                <a:cs typeface="Calibri"/>
              </a:rPr>
              <a:t>inwoners</a:t>
            </a:r>
            <a:r>
              <a:rPr lang="en-US" sz="2000">
                <a:latin typeface="Aptos"/>
                <a:ea typeface="Calibri"/>
                <a:cs typeface="Calibri"/>
              </a:rPr>
              <a:t> van de </a:t>
            </a:r>
            <a:r>
              <a:rPr lang="en-US" sz="2000" err="1">
                <a:latin typeface="Aptos"/>
                <a:ea typeface="Calibri"/>
                <a:cs typeface="Calibri"/>
              </a:rPr>
              <a:t>gemeente</a:t>
            </a:r>
            <a:r>
              <a:rPr lang="en-US" sz="2000">
                <a:latin typeface="Aptos"/>
                <a:ea typeface="Calibri"/>
                <a:cs typeface="Calibri"/>
              </a:rPr>
              <a:t> Elburg </a:t>
            </a:r>
            <a:r>
              <a:rPr lang="en-US" sz="2000"/>
              <a:t> </a:t>
            </a:r>
            <a:endParaRPr 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8247A03B-726B-D794-6AA8-9609C591DD5C}"/>
              </a:ext>
            </a:extLst>
          </p:cNvPr>
          <p:cNvSpPr txBox="1"/>
          <p:nvPr/>
        </p:nvSpPr>
        <p:spPr>
          <a:xfrm>
            <a:off x="960329" y="3789122"/>
            <a:ext cx="8820409" cy="40011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000">
                <a:latin typeface="Aptos"/>
                <a:ea typeface="Calibri"/>
                <a:cs typeface="Calibri"/>
              </a:rPr>
              <a:t>- </a:t>
            </a:r>
            <a:r>
              <a:rPr lang="en-US" sz="2000" err="1">
                <a:latin typeface="Aptos"/>
                <a:ea typeface="Calibri"/>
                <a:cs typeface="Calibri"/>
              </a:rPr>
              <a:t>Feestweek</a:t>
            </a:r>
            <a:r>
              <a:rPr lang="en-US" sz="2000">
                <a:latin typeface="Aptos"/>
                <a:ea typeface="Calibri"/>
                <a:cs typeface="Calibri"/>
              </a:rPr>
              <a:t>-estafette </a:t>
            </a:r>
            <a:r>
              <a:rPr lang="en-US" sz="2000" err="1">
                <a:latin typeface="Aptos"/>
                <a:ea typeface="Calibri"/>
                <a:cs typeface="Calibri"/>
              </a:rPr>
              <a:t>verspreid</a:t>
            </a:r>
            <a:r>
              <a:rPr lang="en-US" sz="2000">
                <a:latin typeface="Aptos"/>
                <a:ea typeface="Calibri"/>
                <a:cs typeface="Calibri"/>
              </a:rPr>
              <a:t> over het </a:t>
            </a:r>
            <a:r>
              <a:rPr lang="en-US" sz="2000" err="1">
                <a:latin typeface="Aptos"/>
                <a:ea typeface="Calibri"/>
                <a:cs typeface="Calibri"/>
              </a:rPr>
              <a:t>jaar</a:t>
            </a:r>
            <a:r>
              <a:rPr lang="en-US" sz="2000">
                <a:latin typeface="Aptos"/>
                <a:ea typeface="Calibri"/>
                <a:cs typeface="Calibri"/>
              </a:rPr>
              <a:t> in de diverse </a:t>
            </a:r>
            <a:r>
              <a:rPr lang="en-US" sz="2000" err="1">
                <a:latin typeface="Aptos"/>
                <a:ea typeface="Calibri"/>
                <a:cs typeface="Calibri"/>
              </a:rPr>
              <a:t>kernen</a:t>
            </a:r>
            <a:r>
              <a:rPr lang="en-US" sz="2000">
                <a:latin typeface="Aptos"/>
                <a:ea typeface="Calibri"/>
                <a:cs typeface="Calibri"/>
              </a:rPr>
              <a:t> </a:t>
            </a:r>
            <a:endParaRPr lang="en-US" sz="2000">
              <a:latin typeface="Aptos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678EF741-64AF-1C6E-72D7-120A74E71791}"/>
              </a:ext>
            </a:extLst>
          </p:cNvPr>
          <p:cNvSpPr txBox="1"/>
          <p:nvPr/>
        </p:nvSpPr>
        <p:spPr>
          <a:xfrm>
            <a:off x="960328" y="4394548"/>
            <a:ext cx="9812053" cy="40011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000">
                <a:latin typeface="Aptos"/>
                <a:ea typeface="Calibri"/>
                <a:cs typeface="Calibri"/>
              </a:rPr>
              <a:t>- </a:t>
            </a:r>
            <a:r>
              <a:rPr lang="en-US" sz="2000" err="1">
                <a:latin typeface="Aptos"/>
                <a:ea typeface="Calibri"/>
                <a:cs typeface="Calibri"/>
              </a:rPr>
              <a:t>Bronzen</a:t>
            </a:r>
            <a:r>
              <a:rPr lang="en-US" sz="2000">
                <a:latin typeface="Aptos"/>
                <a:ea typeface="Calibri"/>
                <a:cs typeface="Calibri"/>
              </a:rPr>
              <a:t> </a:t>
            </a:r>
            <a:r>
              <a:rPr lang="en-US" sz="2000" err="1">
                <a:latin typeface="Aptos"/>
                <a:ea typeface="Calibri"/>
                <a:cs typeface="Calibri"/>
              </a:rPr>
              <a:t>plattegrond</a:t>
            </a:r>
            <a:r>
              <a:rPr lang="en-US" sz="2000">
                <a:latin typeface="Aptos"/>
                <a:ea typeface="Calibri"/>
                <a:cs typeface="Calibri"/>
              </a:rPr>
              <a:t> van de </a:t>
            </a:r>
            <a:r>
              <a:rPr lang="en-US" sz="2000" err="1">
                <a:latin typeface="Aptos"/>
                <a:ea typeface="Calibri"/>
                <a:cs typeface="Calibri"/>
              </a:rPr>
              <a:t>gemeente</a:t>
            </a:r>
            <a:r>
              <a:rPr lang="en-US" sz="2000">
                <a:latin typeface="Aptos"/>
                <a:ea typeface="Calibri"/>
                <a:cs typeface="Calibri"/>
              </a:rPr>
              <a:t> laten </a:t>
            </a:r>
            <a:r>
              <a:rPr lang="en-US" sz="2000" err="1">
                <a:latin typeface="Aptos"/>
                <a:ea typeface="Calibri"/>
                <a:cs typeface="Calibri"/>
              </a:rPr>
              <a:t>ontwerpen</a:t>
            </a:r>
            <a:r>
              <a:rPr lang="en-US" sz="2000">
                <a:latin typeface="Aptos"/>
                <a:ea typeface="Calibri"/>
                <a:cs typeface="Calibri"/>
              </a:rPr>
              <a:t> </a:t>
            </a:r>
            <a:r>
              <a:rPr lang="en-US" sz="2000" err="1">
                <a:latin typeface="Aptos"/>
                <a:ea typeface="Calibri"/>
                <a:cs typeface="Calibri"/>
              </a:rPr>
              <a:t>voor</a:t>
            </a:r>
            <a:r>
              <a:rPr lang="en-US" sz="2000">
                <a:latin typeface="Aptos"/>
                <a:ea typeface="Calibri"/>
                <a:cs typeface="Calibri"/>
              </a:rPr>
              <a:t> in </a:t>
            </a:r>
            <a:r>
              <a:rPr lang="en-US" sz="2000" err="1">
                <a:latin typeface="Aptos"/>
                <a:ea typeface="Calibri"/>
                <a:cs typeface="Calibri"/>
              </a:rPr>
              <a:t>een</a:t>
            </a:r>
            <a:r>
              <a:rPr lang="en-US" sz="2000">
                <a:latin typeface="Aptos"/>
                <a:ea typeface="Calibri"/>
                <a:cs typeface="Calibri"/>
              </a:rPr>
              <a:t> </a:t>
            </a:r>
            <a:r>
              <a:rPr lang="en-US" sz="2000" err="1">
                <a:latin typeface="Aptos"/>
                <a:ea typeface="Calibri"/>
                <a:cs typeface="Calibri"/>
              </a:rPr>
              <a:t>openbare</a:t>
            </a:r>
            <a:r>
              <a:rPr lang="en-US" sz="2000">
                <a:latin typeface="Aptos"/>
                <a:ea typeface="Calibri"/>
                <a:cs typeface="Calibri"/>
              </a:rPr>
              <a:t> </a:t>
            </a:r>
            <a:r>
              <a:rPr lang="en-US" sz="2000" err="1">
                <a:latin typeface="Aptos"/>
                <a:ea typeface="Calibri"/>
                <a:cs typeface="Calibri"/>
              </a:rPr>
              <a:t>ruimte</a:t>
            </a:r>
            <a:r>
              <a:rPr lang="en-US" sz="1100">
                <a:latin typeface="Calibri"/>
                <a:ea typeface="Calibri"/>
                <a:cs typeface="Calibri"/>
              </a:rPr>
              <a:t> 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7223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DA6089F-BB18-439A-DA2E-F316FCBEC4B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31F7DFB-CF3B-B4A6-887A-0CF0974772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5242" y="381337"/>
            <a:ext cx="7451388" cy="1301244"/>
          </a:xfrm>
        </p:spPr>
        <p:txBody>
          <a:bodyPr>
            <a:normAutofit/>
          </a:bodyPr>
          <a:lstStyle/>
          <a:p>
            <a:r>
              <a:rPr lang="nl-NL" sz="3600"/>
              <a:t>4. Planning</a:t>
            </a:r>
          </a:p>
        </p:txBody>
      </p:sp>
      <p:pic>
        <p:nvPicPr>
          <p:cNvPr id="4" name="Tijdelijke aanduiding voor inhoud 3" descr="2023.06.06--CvC---LOGO-Kleur-(RGB).jpg">
            <a:extLst>
              <a:ext uri="{FF2B5EF4-FFF2-40B4-BE49-F238E27FC236}">
                <a16:creationId xmlns:a16="http://schemas.microsoft.com/office/drawing/2014/main" id="{7A02902A-7DA7-F2D6-A730-B07DFF06FF1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rcRect l="-8982" t="34734" r="11677" b="6466"/>
          <a:stretch/>
        </p:blipFill>
        <p:spPr>
          <a:xfrm>
            <a:off x="9098267" y="739369"/>
            <a:ext cx="2636810" cy="1138157"/>
          </a:xfrm>
        </p:spPr>
      </p:pic>
      <p:sp>
        <p:nvSpPr>
          <p:cNvPr id="7" name="Tijdelijke aanduiding voor voettekst 6">
            <a:extLst>
              <a:ext uri="{FF2B5EF4-FFF2-40B4-BE49-F238E27FC236}">
                <a16:creationId xmlns:a16="http://schemas.microsoft.com/office/drawing/2014/main" id="{E39E64B9-107E-7070-6183-74FA1C46CC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060643" y="6096947"/>
            <a:ext cx="8775970" cy="624528"/>
          </a:xfrm>
        </p:spPr>
        <p:txBody>
          <a:bodyPr/>
          <a:lstStyle/>
          <a:p>
            <a:r>
              <a:rPr lang="nl-NL"/>
              <a:t>Het Centrum voor Cultuur Elburg wil organisaties en inwoners in de gemeente Elburg zo breed mogelijk ondersteunen op het gebied van cultuur en erfgoed. Cultuur is voor iedereen; laat je talenten zien!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8C5D8EB-3DA8-7A45-0999-6A574E38F12E}"/>
              </a:ext>
            </a:extLst>
          </p:cNvPr>
          <p:cNvSpPr txBox="1"/>
          <p:nvPr/>
        </p:nvSpPr>
        <p:spPr>
          <a:xfrm>
            <a:off x="1085589" y="1534438"/>
            <a:ext cx="2743199" cy="40011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000"/>
              <a:t>Hoe nu </a:t>
            </a:r>
            <a:r>
              <a:rPr lang="en-US" sz="2000" err="1"/>
              <a:t>verder</a:t>
            </a:r>
            <a:endParaRPr lang="en-US" sz="200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ACAD8AE-C5C3-4152-4A77-466C9FDC61A8}"/>
              </a:ext>
            </a:extLst>
          </p:cNvPr>
          <p:cNvSpPr txBox="1"/>
          <p:nvPr/>
        </p:nvSpPr>
        <p:spPr>
          <a:xfrm>
            <a:off x="1085588" y="2150301"/>
            <a:ext cx="9329802" cy="707886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000">
                <a:latin typeface="Aptos"/>
                <a:ea typeface="Calibri"/>
                <a:cs typeface="Calibri"/>
              </a:rPr>
              <a:t>Hoe </a:t>
            </a:r>
            <a:r>
              <a:rPr lang="en-US" sz="2000" err="1">
                <a:latin typeface="Aptos"/>
                <a:ea typeface="Calibri"/>
                <a:cs typeface="Calibri"/>
              </a:rPr>
              <a:t>financiën</a:t>
            </a:r>
            <a:r>
              <a:rPr lang="en-US" sz="2000">
                <a:latin typeface="Aptos"/>
                <a:ea typeface="Calibri"/>
                <a:cs typeface="Calibri"/>
              </a:rPr>
              <a:t> </a:t>
            </a:r>
            <a:r>
              <a:rPr lang="en-US" sz="2000" err="1">
                <a:latin typeface="Aptos"/>
                <a:ea typeface="Calibri"/>
                <a:cs typeface="Calibri"/>
              </a:rPr>
              <a:t>veiligstellen</a:t>
            </a:r>
            <a:r>
              <a:rPr lang="en-US" sz="2000">
                <a:latin typeface="Aptos"/>
                <a:ea typeface="Calibri"/>
                <a:cs typeface="Calibri"/>
              </a:rPr>
              <a:t> </a:t>
            </a:r>
            <a:r>
              <a:rPr lang="en-US" sz="2000" err="1">
                <a:latin typeface="Aptos"/>
                <a:ea typeface="Calibri"/>
                <a:cs typeface="Calibri"/>
              </a:rPr>
              <a:t>voor</a:t>
            </a:r>
            <a:r>
              <a:rPr lang="en-US" sz="2000">
                <a:latin typeface="Aptos"/>
                <a:ea typeface="Calibri"/>
                <a:cs typeface="Calibri"/>
              </a:rPr>
              <a:t> het </a:t>
            </a:r>
            <a:r>
              <a:rPr lang="en-US" sz="2000" err="1">
                <a:latin typeface="Aptos"/>
                <a:ea typeface="Calibri"/>
                <a:cs typeface="Calibri"/>
              </a:rPr>
              <a:t>organiseren</a:t>
            </a:r>
            <a:r>
              <a:rPr lang="en-US" sz="2000">
                <a:latin typeface="Aptos"/>
                <a:ea typeface="Calibri"/>
                <a:cs typeface="Calibri"/>
              </a:rPr>
              <a:t> van de </a:t>
            </a:r>
            <a:r>
              <a:rPr lang="en-US" sz="2000" err="1">
                <a:latin typeface="Aptos"/>
                <a:ea typeface="Calibri"/>
                <a:cs typeface="Calibri"/>
              </a:rPr>
              <a:t>plannen</a:t>
            </a:r>
            <a:r>
              <a:rPr lang="en-US" sz="2000">
                <a:latin typeface="Aptos"/>
                <a:ea typeface="Calibri"/>
                <a:cs typeface="Calibri"/>
              </a:rPr>
              <a:t>. Het idee van </a:t>
            </a:r>
            <a:r>
              <a:rPr lang="en-US" sz="2000" err="1">
                <a:latin typeface="Aptos"/>
                <a:ea typeface="Calibri"/>
                <a:cs typeface="Calibri"/>
              </a:rPr>
              <a:t>een</a:t>
            </a:r>
            <a:r>
              <a:rPr lang="en-US" sz="2000">
                <a:latin typeface="Aptos"/>
                <a:ea typeface="Calibri"/>
                <a:cs typeface="Calibri"/>
              </a:rPr>
              <a:t> “</a:t>
            </a:r>
            <a:r>
              <a:rPr lang="en-US" sz="2000" err="1">
                <a:latin typeface="Aptos"/>
                <a:ea typeface="Calibri"/>
                <a:cs typeface="Calibri"/>
              </a:rPr>
              <a:t>spaarpotje</a:t>
            </a:r>
            <a:r>
              <a:rPr lang="en-US" sz="2000">
                <a:latin typeface="Aptos"/>
                <a:ea typeface="Calibri"/>
                <a:cs typeface="Calibri"/>
              </a:rPr>
              <a:t>” in de </a:t>
            </a:r>
            <a:r>
              <a:rPr lang="en-US" sz="2000" err="1">
                <a:latin typeface="Aptos"/>
                <a:ea typeface="Calibri"/>
                <a:cs typeface="Calibri"/>
              </a:rPr>
              <a:t>aanloop</a:t>
            </a:r>
            <a:r>
              <a:rPr lang="en-US" sz="2000">
                <a:latin typeface="Aptos"/>
                <a:ea typeface="Calibri"/>
                <a:cs typeface="Calibri"/>
              </a:rPr>
              <a:t> </a:t>
            </a:r>
            <a:r>
              <a:rPr lang="en-US" sz="2000" err="1">
                <a:latin typeface="Aptos"/>
                <a:ea typeface="Calibri"/>
                <a:cs typeface="Calibri"/>
              </a:rPr>
              <a:t>naar</a:t>
            </a:r>
            <a:r>
              <a:rPr lang="en-US" sz="2000">
                <a:latin typeface="Aptos"/>
                <a:ea typeface="Calibri"/>
                <a:cs typeface="Calibri"/>
              </a:rPr>
              <a:t> 2033? </a:t>
            </a:r>
            <a:r>
              <a:rPr lang="en-US" sz="2000" err="1">
                <a:latin typeface="Aptos"/>
                <a:ea typeface="Calibri"/>
                <a:cs typeface="Calibri"/>
              </a:rPr>
              <a:t>Fondsenwerving</a:t>
            </a:r>
            <a:r>
              <a:rPr lang="en-US" sz="2000">
                <a:latin typeface="Aptos"/>
                <a:ea typeface="Calibri"/>
                <a:cs typeface="Calibri"/>
              </a:rPr>
              <a:t>, sponsoring, subsidies </a:t>
            </a:r>
            <a:r>
              <a:rPr lang="en-US" sz="2000" err="1">
                <a:latin typeface="Aptos"/>
                <a:ea typeface="Calibri"/>
                <a:cs typeface="Calibri"/>
              </a:rPr>
              <a:t>e.d.</a:t>
            </a:r>
            <a:r>
              <a:rPr lang="en-US" sz="1100">
                <a:latin typeface="Calibri"/>
                <a:ea typeface="Calibri"/>
                <a:cs typeface="Calibri"/>
              </a:rPr>
              <a:t> </a:t>
            </a:r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EBC5F80-0806-85E8-EDEE-5D4451024367}"/>
              </a:ext>
            </a:extLst>
          </p:cNvPr>
          <p:cNvSpPr txBox="1"/>
          <p:nvPr/>
        </p:nvSpPr>
        <p:spPr>
          <a:xfrm>
            <a:off x="1161788" y="3224669"/>
            <a:ext cx="6993697" cy="40011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000" err="1">
                <a:latin typeface="Aptos"/>
                <a:ea typeface="Calibri"/>
                <a:cs typeface="Calibri"/>
              </a:rPr>
              <a:t>Vergaderstructuur</a:t>
            </a:r>
            <a:r>
              <a:rPr lang="en-US" sz="2000">
                <a:latin typeface="Aptos"/>
                <a:ea typeface="Calibri"/>
                <a:cs typeface="Calibri"/>
              </a:rPr>
              <a:t> met </a:t>
            </a:r>
            <a:r>
              <a:rPr lang="en-US" sz="2000" err="1">
                <a:latin typeface="Aptos"/>
                <a:ea typeface="Calibri"/>
                <a:cs typeface="Calibri"/>
              </a:rPr>
              <a:t>werkgroepen</a:t>
            </a:r>
            <a:r>
              <a:rPr lang="en-US" sz="2000">
                <a:latin typeface="Aptos"/>
                <a:ea typeface="Calibri"/>
                <a:cs typeface="Calibri"/>
              </a:rPr>
              <a:t> (per kern) </a:t>
            </a:r>
            <a:r>
              <a:rPr lang="en-US" sz="2000" err="1">
                <a:latin typeface="Aptos"/>
                <a:ea typeface="Calibri"/>
                <a:cs typeface="Calibri"/>
              </a:rPr>
              <a:t>inrichten</a:t>
            </a:r>
            <a:r>
              <a:rPr lang="en-US" sz="1100">
                <a:latin typeface="Calibri"/>
                <a:ea typeface="Calibri"/>
                <a:cs typeface="Calibri"/>
              </a:rPr>
              <a:t> </a:t>
            </a:r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BBA1D24-FF61-F71A-E3C7-01B06FB4B523}"/>
              </a:ext>
            </a:extLst>
          </p:cNvPr>
          <p:cNvSpPr txBox="1"/>
          <p:nvPr/>
        </p:nvSpPr>
        <p:spPr>
          <a:xfrm>
            <a:off x="1085589" y="4919727"/>
            <a:ext cx="9068841" cy="40011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000">
                <a:latin typeface="Aptos"/>
                <a:ea typeface="Calibri"/>
                <a:cs typeface="Calibri"/>
              </a:rPr>
              <a:t>Website laten </a:t>
            </a:r>
            <a:r>
              <a:rPr lang="en-US" sz="2000" err="1">
                <a:latin typeface="Aptos"/>
                <a:ea typeface="Calibri"/>
                <a:cs typeface="Calibri"/>
              </a:rPr>
              <a:t>ontwerpen</a:t>
            </a:r>
            <a:r>
              <a:rPr lang="en-US" sz="2000">
                <a:latin typeface="Aptos"/>
                <a:ea typeface="Calibri"/>
                <a:cs typeface="Calibri"/>
              </a:rPr>
              <a:t> of </a:t>
            </a:r>
            <a:r>
              <a:rPr lang="en-US" sz="2000" err="1">
                <a:latin typeface="Aptos"/>
                <a:ea typeface="Calibri"/>
                <a:cs typeface="Calibri"/>
              </a:rPr>
              <a:t>aansluiten</a:t>
            </a:r>
            <a:r>
              <a:rPr lang="en-US" sz="2000">
                <a:latin typeface="Aptos"/>
                <a:ea typeface="Calibri"/>
                <a:cs typeface="Calibri"/>
              </a:rPr>
              <a:t> </a:t>
            </a:r>
            <a:r>
              <a:rPr lang="en-US" sz="2000" err="1">
                <a:latin typeface="Aptos"/>
                <a:ea typeface="Calibri"/>
                <a:cs typeface="Calibri"/>
              </a:rPr>
              <a:t>bij</a:t>
            </a:r>
            <a:r>
              <a:rPr lang="en-US" sz="2000">
                <a:latin typeface="Aptos"/>
                <a:ea typeface="Calibri"/>
                <a:cs typeface="Calibri"/>
              </a:rPr>
              <a:t> </a:t>
            </a:r>
            <a:r>
              <a:rPr lang="en-US" sz="2000" err="1">
                <a:latin typeface="Aptos"/>
                <a:ea typeface="Calibri"/>
                <a:cs typeface="Calibri"/>
              </a:rPr>
              <a:t>een</a:t>
            </a:r>
            <a:r>
              <a:rPr lang="en-US" sz="2000">
                <a:latin typeface="Aptos"/>
                <a:ea typeface="Calibri"/>
                <a:cs typeface="Calibri"/>
              </a:rPr>
              <a:t> </a:t>
            </a:r>
            <a:r>
              <a:rPr lang="en-US" sz="2000" err="1">
                <a:latin typeface="Aptos"/>
                <a:ea typeface="Calibri"/>
                <a:cs typeface="Calibri"/>
              </a:rPr>
              <a:t>bestaande</a:t>
            </a:r>
            <a:r>
              <a:rPr lang="en-US" sz="2000">
                <a:latin typeface="Aptos"/>
                <a:ea typeface="Calibri"/>
                <a:cs typeface="Calibri"/>
              </a:rPr>
              <a:t> website  ---&gt; </a:t>
            </a:r>
            <a:r>
              <a:rPr lang="en-US" sz="2000" err="1">
                <a:latin typeface="Aptos"/>
                <a:ea typeface="Calibri"/>
                <a:cs typeface="Calibri"/>
              </a:rPr>
              <a:t>CvC</a:t>
            </a:r>
            <a:r>
              <a:rPr lang="en-US" sz="2000">
                <a:latin typeface="Aptos"/>
                <a:ea typeface="Calibri"/>
                <a:cs typeface="Calibri"/>
              </a:rPr>
              <a:t> ?</a:t>
            </a:r>
            <a:r>
              <a:rPr lang="en-US" sz="1100">
                <a:latin typeface="Calibri"/>
                <a:ea typeface="Calibri"/>
                <a:cs typeface="Calibri"/>
              </a:rPr>
              <a:t> </a:t>
            </a:r>
            <a:endParaRPr lang="en-US"/>
          </a:p>
        </p:txBody>
      </p:sp>
      <p:sp>
        <p:nvSpPr>
          <p:cNvPr id="10" name="TextBox 10">
            <a:extLst>
              <a:ext uri="{FF2B5EF4-FFF2-40B4-BE49-F238E27FC236}">
                <a16:creationId xmlns:a16="http://schemas.microsoft.com/office/drawing/2014/main" id="{A0F89413-3665-B6D5-6784-BCCA45215B87}"/>
              </a:ext>
            </a:extLst>
          </p:cNvPr>
          <p:cNvSpPr txBox="1"/>
          <p:nvPr/>
        </p:nvSpPr>
        <p:spPr>
          <a:xfrm>
            <a:off x="1161789" y="4017071"/>
            <a:ext cx="9830839" cy="400110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b="0" i="0" u="none" strike="noStrike" baseline="0">
                <a:solidFill>
                  <a:srgbClr val="000000"/>
                </a:solidFill>
                <a:latin typeface="Aptos"/>
                <a:ea typeface="Aptos"/>
                <a:cs typeface="Aptos"/>
              </a:rPr>
              <a:t>Het </a:t>
            </a:r>
            <a:r>
              <a:rPr lang="en-US" sz="2000" b="0" i="0" u="none" strike="noStrike" baseline="0" err="1">
                <a:solidFill>
                  <a:srgbClr val="000000"/>
                </a:solidFill>
                <a:latin typeface="Aptos"/>
                <a:ea typeface="Aptos"/>
                <a:cs typeface="Aptos"/>
              </a:rPr>
              <a:t>CvC</a:t>
            </a:r>
            <a:r>
              <a:rPr lang="en-US" sz="2000" b="0" i="0" u="none" strike="noStrike" baseline="0">
                <a:solidFill>
                  <a:srgbClr val="000000"/>
                </a:solidFill>
                <a:latin typeface="Aptos"/>
                <a:ea typeface="Aptos"/>
                <a:cs typeface="Aptos"/>
              </a:rPr>
              <a:t> </a:t>
            </a:r>
            <a:r>
              <a:rPr lang="en-US" sz="2000" err="1">
                <a:solidFill>
                  <a:srgbClr val="000000"/>
                </a:solidFill>
                <a:latin typeface="Aptos"/>
                <a:ea typeface="Aptos"/>
                <a:cs typeface="Aptos"/>
              </a:rPr>
              <a:t>zal</a:t>
            </a:r>
            <a:r>
              <a:rPr lang="en-US" sz="2000">
                <a:solidFill>
                  <a:srgbClr val="000000"/>
                </a:solidFill>
                <a:latin typeface="Aptos"/>
                <a:ea typeface="Aptos"/>
                <a:cs typeface="Aptos"/>
              </a:rPr>
              <a:t> de </a:t>
            </a:r>
            <a:r>
              <a:rPr lang="en-US" sz="2000" b="0" i="0" u="none" strike="noStrike" baseline="0" err="1">
                <a:solidFill>
                  <a:srgbClr val="000000"/>
                </a:solidFill>
                <a:latin typeface="Aptos"/>
                <a:ea typeface="Aptos"/>
                <a:cs typeface="Aptos"/>
              </a:rPr>
              <a:t>gezamenlijke</a:t>
            </a:r>
            <a:r>
              <a:rPr lang="en-US" sz="2000" b="0" i="0" u="none" strike="noStrike" baseline="0">
                <a:solidFill>
                  <a:srgbClr val="000000"/>
                </a:solidFill>
                <a:latin typeface="Aptos"/>
                <a:ea typeface="Aptos"/>
                <a:cs typeface="Aptos"/>
              </a:rPr>
              <a:t> </a:t>
            </a:r>
            <a:r>
              <a:rPr lang="en-US" sz="2000" b="0" i="0" u="none" strike="noStrike" baseline="0" err="1">
                <a:solidFill>
                  <a:srgbClr val="000000"/>
                </a:solidFill>
                <a:latin typeface="Aptos"/>
                <a:ea typeface="Aptos"/>
                <a:cs typeface="Aptos"/>
              </a:rPr>
              <a:t>activiteiten</a:t>
            </a:r>
            <a:r>
              <a:rPr lang="en-US" sz="2000">
                <a:solidFill>
                  <a:srgbClr val="000000"/>
                </a:solidFill>
                <a:latin typeface="Aptos"/>
                <a:ea typeface="Aptos"/>
                <a:cs typeface="Aptos"/>
              </a:rPr>
              <a:t> - </a:t>
            </a:r>
            <a:r>
              <a:rPr lang="en-US" sz="2000" err="1">
                <a:solidFill>
                  <a:srgbClr val="000000"/>
                </a:solidFill>
                <a:latin typeface="Aptos"/>
                <a:ea typeface="Aptos"/>
                <a:cs typeface="Aptos"/>
              </a:rPr>
              <a:t>programma</a:t>
            </a:r>
            <a:r>
              <a:rPr lang="en-US" sz="2000">
                <a:solidFill>
                  <a:srgbClr val="000000"/>
                </a:solidFill>
                <a:latin typeface="Aptos"/>
                <a:ea typeface="Aptos"/>
                <a:cs typeface="Aptos"/>
              </a:rPr>
              <a:t> </a:t>
            </a:r>
            <a:r>
              <a:rPr lang="en-US" sz="2000" err="1">
                <a:solidFill>
                  <a:srgbClr val="000000"/>
                </a:solidFill>
                <a:latin typeface="Aptos"/>
                <a:ea typeface="Aptos"/>
                <a:cs typeface="Aptos"/>
              </a:rPr>
              <a:t>coördineren</a:t>
            </a:r>
            <a:r>
              <a:rPr lang="en-US" sz="2000">
                <a:solidFill>
                  <a:srgbClr val="000000"/>
                </a:solidFill>
                <a:latin typeface="Aptos"/>
                <a:ea typeface="Aptos"/>
                <a:cs typeface="Aptos"/>
              </a:rPr>
              <a:t>.</a:t>
            </a:r>
            <a:endParaRPr lang="en-US" sz="2000"/>
          </a:p>
        </p:txBody>
      </p:sp>
    </p:spTree>
    <p:extLst>
      <p:ext uri="{BB962C8B-B14F-4D97-AF65-F5344CB8AC3E}">
        <p14:creationId xmlns:p14="http://schemas.microsoft.com/office/powerpoint/2010/main" val="306628170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ED6B423-067E-0BED-413B-A5FCF61646B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33D4524-11F6-BE21-1C1E-7CDB27A9AC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5242" y="381337"/>
            <a:ext cx="7451388" cy="1301244"/>
          </a:xfrm>
        </p:spPr>
        <p:txBody>
          <a:bodyPr>
            <a:normAutofit/>
          </a:bodyPr>
          <a:lstStyle/>
          <a:p>
            <a:r>
              <a:rPr lang="nl-NL" sz="3600"/>
              <a:t>5. Overzicht themajaren</a:t>
            </a:r>
          </a:p>
        </p:txBody>
      </p:sp>
      <p:pic>
        <p:nvPicPr>
          <p:cNvPr id="4" name="Tijdelijke aanduiding voor inhoud 3" descr="2023.06.06--CvC---LOGO-Kleur-(RGB).jpg">
            <a:extLst>
              <a:ext uri="{FF2B5EF4-FFF2-40B4-BE49-F238E27FC236}">
                <a16:creationId xmlns:a16="http://schemas.microsoft.com/office/drawing/2014/main" id="{D876A7CF-230D-70FD-385B-1DD9791E4F8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rcRect l="-8982" t="34734" r="11677" b="6466"/>
          <a:stretch/>
        </p:blipFill>
        <p:spPr>
          <a:xfrm>
            <a:off x="9098267" y="739369"/>
            <a:ext cx="2636810" cy="1138157"/>
          </a:xfrm>
        </p:spPr>
      </p:pic>
      <p:sp>
        <p:nvSpPr>
          <p:cNvPr id="6" name="Tekstvak 5">
            <a:extLst>
              <a:ext uri="{FF2B5EF4-FFF2-40B4-BE49-F238E27FC236}">
                <a16:creationId xmlns:a16="http://schemas.microsoft.com/office/drawing/2014/main" id="{0DA0752F-DBF8-9A32-6191-3AF42E67B6F8}"/>
              </a:ext>
            </a:extLst>
          </p:cNvPr>
          <p:cNvSpPr txBox="1"/>
          <p:nvPr/>
        </p:nvSpPr>
        <p:spPr>
          <a:xfrm>
            <a:off x="768486" y="1879614"/>
            <a:ext cx="10655028" cy="255454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000">
                <a:latin typeface="Aptos"/>
              </a:rPr>
              <a:t>Voor de </a:t>
            </a:r>
            <a:r>
              <a:rPr lang="en-US" sz="2000" err="1">
                <a:latin typeface="Aptos"/>
              </a:rPr>
              <a:t>komende</a:t>
            </a:r>
            <a:r>
              <a:rPr lang="en-US" sz="2000">
                <a:latin typeface="Aptos"/>
              </a:rPr>
              <a:t> </a:t>
            </a:r>
            <a:r>
              <a:rPr lang="en-US" sz="2000" err="1">
                <a:latin typeface="Aptos"/>
              </a:rPr>
              <a:t>jaren</a:t>
            </a:r>
            <a:r>
              <a:rPr lang="en-US" sz="2000">
                <a:latin typeface="Aptos"/>
              </a:rPr>
              <a:t> </a:t>
            </a:r>
            <a:r>
              <a:rPr lang="en-US" sz="2000" err="1">
                <a:latin typeface="Aptos"/>
              </a:rPr>
              <a:t>staan</a:t>
            </a:r>
            <a:r>
              <a:rPr lang="en-US" sz="2000">
                <a:latin typeface="Aptos"/>
              </a:rPr>
              <a:t> de </a:t>
            </a:r>
            <a:r>
              <a:rPr lang="en-US" sz="2000" err="1">
                <a:latin typeface="Aptos"/>
              </a:rPr>
              <a:t>volgende</a:t>
            </a:r>
            <a:r>
              <a:rPr lang="en-US" sz="2000">
                <a:latin typeface="Aptos"/>
              </a:rPr>
              <a:t> </a:t>
            </a:r>
            <a:r>
              <a:rPr lang="en-US" sz="2000" err="1">
                <a:latin typeface="Aptos"/>
              </a:rPr>
              <a:t>themajaren</a:t>
            </a:r>
            <a:r>
              <a:rPr lang="en-US" sz="2000">
                <a:latin typeface="Aptos"/>
              </a:rPr>
              <a:t> op de planning</a:t>
            </a:r>
          </a:p>
          <a:p>
            <a:endParaRPr lang="en-US" sz="2000">
              <a:latin typeface="Aptos"/>
            </a:endParaRPr>
          </a:p>
          <a:p>
            <a:r>
              <a:rPr lang="en-US" sz="2000">
                <a:latin typeface="Aptos"/>
              </a:rPr>
              <a:t>2027;  Het </a:t>
            </a:r>
            <a:r>
              <a:rPr lang="en-US" sz="2000" err="1">
                <a:latin typeface="Aptos"/>
              </a:rPr>
              <a:t>verhaal</a:t>
            </a:r>
            <a:r>
              <a:rPr lang="en-US" sz="2000">
                <a:latin typeface="Aptos"/>
              </a:rPr>
              <a:t> achter …..... (thema-</a:t>
            </a:r>
            <a:r>
              <a:rPr lang="en-US" sz="2000" err="1">
                <a:latin typeface="Aptos"/>
              </a:rPr>
              <a:t>avond</a:t>
            </a:r>
            <a:r>
              <a:rPr lang="en-US" sz="2000">
                <a:latin typeface="Aptos"/>
              </a:rPr>
              <a:t> 7 </a:t>
            </a:r>
            <a:r>
              <a:rPr lang="en-US" sz="2000" err="1">
                <a:latin typeface="Aptos"/>
              </a:rPr>
              <a:t>mei</a:t>
            </a:r>
            <a:r>
              <a:rPr lang="en-US" sz="2000">
                <a:latin typeface="Aptos"/>
              </a:rPr>
              <a:t> om 19.30 </a:t>
            </a:r>
            <a:r>
              <a:rPr lang="en-US" sz="2000" err="1">
                <a:latin typeface="Aptos"/>
              </a:rPr>
              <a:t>uur</a:t>
            </a:r>
            <a:r>
              <a:rPr lang="en-US" sz="2000">
                <a:latin typeface="Aptos"/>
              </a:rPr>
              <a:t> </a:t>
            </a:r>
            <a:r>
              <a:rPr lang="en-US" sz="2000" err="1">
                <a:latin typeface="Aptos"/>
              </a:rPr>
              <a:t>Gemeentehuis</a:t>
            </a:r>
            <a:r>
              <a:rPr lang="en-US" sz="2000">
                <a:latin typeface="Aptos"/>
              </a:rPr>
              <a:t>)</a:t>
            </a:r>
          </a:p>
          <a:p>
            <a:r>
              <a:rPr lang="en-US" sz="2000">
                <a:latin typeface="Aptos"/>
                <a:ea typeface="Roboto"/>
                <a:cs typeface="Roboto"/>
              </a:rPr>
              <a:t>2028;  </a:t>
            </a:r>
            <a:r>
              <a:rPr lang="en-US" sz="2000" err="1">
                <a:latin typeface="Aptos"/>
                <a:ea typeface="Roboto"/>
                <a:cs typeface="Roboto"/>
              </a:rPr>
              <a:t>Ideeën</a:t>
            </a:r>
            <a:r>
              <a:rPr lang="en-US" sz="2000">
                <a:latin typeface="Aptos"/>
                <a:ea typeface="Roboto"/>
                <a:cs typeface="Roboto"/>
              </a:rPr>
              <a:t> ??</a:t>
            </a:r>
          </a:p>
          <a:p>
            <a:r>
              <a:rPr lang="en-US" sz="2000">
                <a:latin typeface="Aptos"/>
                <a:ea typeface="Roboto"/>
                <a:cs typeface="Roboto"/>
              </a:rPr>
              <a:t>2029;  </a:t>
            </a:r>
            <a:r>
              <a:rPr lang="en-US" sz="2000" err="1">
                <a:latin typeface="Aptos"/>
                <a:ea typeface="Roboto"/>
                <a:cs typeface="Roboto"/>
              </a:rPr>
              <a:t>Ideeën</a:t>
            </a:r>
            <a:r>
              <a:rPr lang="en-US" sz="2000">
                <a:latin typeface="Aptos"/>
                <a:ea typeface="Roboto"/>
                <a:cs typeface="Roboto"/>
              </a:rPr>
              <a:t> ??</a:t>
            </a:r>
          </a:p>
          <a:p>
            <a:r>
              <a:rPr lang="en-US" sz="2000" i="1">
                <a:latin typeface="Aptos"/>
                <a:ea typeface="Roboto"/>
                <a:cs typeface="Roboto"/>
              </a:rPr>
              <a:t>2030 &amp; 2031;</a:t>
            </a:r>
            <a:r>
              <a:rPr lang="en-US" sz="2000">
                <a:latin typeface="Aptos"/>
                <a:ea typeface="Roboto"/>
                <a:cs typeface="Roboto"/>
              </a:rPr>
              <a:t> </a:t>
            </a:r>
            <a:r>
              <a:rPr lang="en-US" sz="2000" err="1">
                <a:latin typeface="Aptos"/>
                <a:ea typeface="Roboto"/>
                <a:cs typeface="Roboto"/>
              </a:rPr>
              <a:t>Hanzejaren</a:t>
            </a:r>
            <a:r>
              <a:rPr lang="en-US" sz="2000">
                <a:latin typeface="Aptos"/>
                <a:ea typeface="Roboto"/>
                <a:cs typeface="Roboto"/>
              </a:rPr>
              <a:t>, </a:t>
            </a:r>
            <a:r>
              <a:rPr lang="en-US" sz="2000" err="1">
                <a:latin typeface="Aptos"/>
                <a:ea typeface="Roboto"/>
                <a:cs typeface="Roboto"/>
              </a:rPr>
              <a:t>gekoppeld</a:t>
            </a:r>
            <a:r>
              <a:rPr lang="en-US" sz="2000">
                <a:latin typeface="Aptos"/>
                <a:ea typeface="Roboto"/>
                <a:cs typeface="Roboto"/>
              </a:rPr>
              <a:t> </a:t>
            </a:r>
            <a:r>
              <a:rPr lang="en-US" sz="2000" err="1">
                <a:latin typeface="Aptos"/>
                <a:ea typeface="Roboto"/>
                <a:cs typeface="Roboto"/>
              </a:rPr>
              <a:t>aan</a:t>
            </a:r>
            <a:r>
              <a:rPr lang="en-US" sz="2000">
                <a:latin typeface="Aptos"/>
                <a:ea typeface="Roboto"/>
                <a:cs typeface="Roboto"/>
              </a:rPr>
              <a:t> de </a:t>
            </a:r>
            <a:r>
              <a:rPr lang="en-US" sz="2000" err="1">
                <a:latin typeface="Aptos"/>
                <a:ea typeface="Roboto"/>
                <a:cs typeface="Roboto"/>
              </a:rPr>
              <a:t>Internationale</a:t>
            </a:r>
            <a:r>
              <a:rPr lang="en-US" sz="2000">
                <a:latin typeface="Aptos"/>
                <a:ea typeface="Roboto"/>
                <a:cs typeface="Roboto"/>
              </a:rPr>
              <a:t> </a:t>
            </a:r>
            <a:r>
              <a:rPr lang="en-US" sz="2000" err="1">
                <a:latin typeface="Aptos"/>
                <a:ea typeface="Roboto"/>
                <a:cs typeface="Roboto"/>
              </a:rPr>
              <a:t>Hanzedagen</a:t>
            </a:r>
            <a:r>
              <a:rPr lang="en-US" sz="2000">
                <a:latin typeface="Aptos"/>
                <a:ea typeface="Roboto"/>
                <a:cs typeface="Roboto"/>
              </a:rPr>
              <a:t> in Zwolle </a:t>
            </a:r>
            <a:r>
              <a:rPr lang="en-US" sz="2000" err="1">
                <a:latin typeface="Aptos"/>
                <a:ea typeface="Roboto"/>
                <a:cs typeface="Roboto"/>
              </a:rPr>
              <a:t>en</a:t>
            </a:r>
            <a:r>
              <a:rPr lang="en-US" sz="2000">
                <a:latin typeface="Aptos"/>
                <a:ea typeface="Roboto"/>
                <a:cs typeface="Roboto"/>
              </a:rPr>
              <a:t> </a:t>
            </a:r>
            <a:r>
              <a:rPr lang="en-US" sz="2000" err="1">
                <a:latin typeface="Aptos"/>
                <a:ea typeface="Roboto"/>
                <a:cs typeface="Roboto"/>
              </a:rPr>
              <a:t>Harderwijk</a:t>
            </a:r>
            <a:r>
              <a:rPr lang="en-US" sz="2000">
                <a:latin typeface="Aptos"/>
                <a:ea typeface="Roboto"/>
                <a:cs typeface="Roboto"/>
              </a:rPr>
              <a:t>.</a:t>
            </a:r>
            <a:endParaRPr lang="en-US" sz="2000">
              <a:latin typeface="Aptos"/>
            </a:endParaRPr>
          </a:p>
          <a:p>
            <a:r>
              <a:rPr lang="en-US" sz="2000">
                <a:latin typeface="Aptos"/>
                <a:ea typeface="Roboto"/>
                <a:cs typeface="Roboto"/>
              </a:rPr>
              <a:t>2032;  Ideeën ??</a:t>
            </a:r>
          </a:p>
          <a:p>
            <a:r>
              <a:rPr lang="en-US" sz="2000">
                <a:latin typeface="Aptos"/>
              </a:rPr>
              <a:t>2033; 800 </a:t>
            </a:r>
            <a:r>
              <a:rPr lang="en-US" sz="2000" err="1">
                <a:latin typeface="Aptos"/>
              </a:rPr>
              <a:t>jaar</a:t>
            </a:r>
            <a:r>
              <a:rPr lang="en-US" sz="2000">
                <a:latin typeface="Aptos"/>
              </a:rPr>
              <a:t> </a:t>
            </a:r>
            <a:r>
              <a:rPr lang="en-US" sz="2000" err="1">
                <a:latin typeface="Aptos"/>
              </a:rPr>
              <a:t>stadsrechten</a:t>
            </a:r>
            <a:r>
              <a:rPr lang="en-US" sz="2000">
                <a:latin typeface="Aptos"/>
              </a:rPr>
              <a:t> Elburg</a:t>
            </a:r>
            <a:endParaRPr lang="en-US">
              <a:latin typeface="Aptos"/>
            </a:endParaRPr>
          </a:p>
        </p:txBody>
      </p:sp>
      <p:sp>
        <p:nvSpPr>
          <p:cNvPr id="7" name="Tijdelijke aanduiding voor voettekst 6">
            <a:extLst>
              <a:ext uri="{FF2B5EF4-FFF2-40B4-BE49-F238E27FC236}">
                <a16:creationId xmlns:a16="http://schemas.microsoft.com/office/drawing/2014/main" id="{4AA79AC5-F0BC-DDB8-CDBC-B9A01D7982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060643" y="6096947"/>
            <a:ext cx="8775970" cy="624528"/>
          </a:xfrm>
        </p:spPr>
        <p:txBody>
          <a:bodyPr/>
          <a:lstStyle/>
          <a:p>
            <a:r>
              <a:rPr lang="nl-NL"/>
              <a:t>Het Centrum voor Cultuur Elburg wil organisaties en inwoners in de gemeente Elburg zo breed mogelijk ondersteunen op het gebied van cultuur en erfgoed. Cultuur is voor iedereen; laat je talenten zien!</a:t>
            </a:r>
          </a:p>
        </p:txBody>
      </p:sp>
    </p:spTree>
    <p:extLst>
      <p:ext uri="{BB962C8B-B14F-4D97-AF65-F5344CB8AC3E}">
        <p14:creationId xmlns:p14="http://schemas.microsoft.com/office/powerpoint/2010/main" val="207908336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0324A82-74BF-BAF2-F29E-ABC577584D5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4" name="Rectangle 23">
            <a:extLst>
              <a:ext uri="{FF2B5EF4-FFF2-40B4-BE49-F238E27FC236}">
                <a16:creationId xmlns:a16="http://schemas.microsoft.com/office/drawing/2014/main" id="{CB96E360-7660-3411-ADAA-1712978A3B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F661B113-29AD-36AF-36F6-FEE6C3EF2DF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8233" y="3003532"/>
            <a:ext cx="10909640" cy="1065836"/>
          </a:xfrm>
        </p:spPr>
        <p:txBody>
          <a:bodyPr anchor="ctr">
            <a:normAutofit/>
          </a:bodyPr>
          <a:lstStyle/>
          <a:p>
            <a:r>
              <a:rPr lang="de-DE" sz="6600" b="1" err="1">
                <a:latin typeface="Aptos"/>
              </a:rPr>
              <a:t>Vragen</a:t>
            </a:r>
            <a:r>
              <a:rPr lang="de-DE" sz="6600" b="1">
                <a:latin typeface="Aptos"/>
              </a:rPr>
              <a:t>?</a:t>
            </a:r>
          </a:p>
        </p:txBody>
      </p:sp>
      <p:pic>
        <p:nvPicPr>
          <p:cNvPr id="19" name="Afbeelding 18" descr="2023.06.06--CvC---LOGO-Kleur-(RGB).jpg">
            <a:extLst>
              <a:ext uri="{FF2B5EF4-FFF2-40B4-BE49-F238E27FC236}">
                <a16:creationId xmlns:a16="http://schemas.microsoft.com/office/drawing/2014/main" id="{EFC6E481-070F-9FF9-782E-2755847B8AE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31721" y="290581"/>
            <a:ext cx="4257327" cy="3006262"/>
          </a:xfrm>
          <a:prstGeom prst="rect">
            <a:avLst/>
          </a:prstGeom>
        </p:spPr>
      </p:pic>
      <p:sp>
        <p:nvSpPr>
          <p:cNvPr id="26" name="sketch line">
            <a:extLst>
              <a:ext uri="{FF2B5EF4-FFF2-40B4-BE49-F238E27FC236}">
                <a16:creationId xmlns:a16="http://schemas.microsoft.com/office/drawing/2014/main" id="{9DA406DE-3DB3-DB6E-A233-C96C974D0A3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50080" y="5594358"/>
            <a:ext cx="3291840" cy="18288"/>
          </a:xfrm>
          <a:custGeom>
            <a:avLst/>
            <a:gdLst>
              <a:gd name="csX0" fmla="*/ 0 w 3291840"/>
              <a:gd name="csY0" fmla="*/ 0 h 18288"/>
              <a:gd name="csX1" fmla="*/ 658368 w 3291840"/>
              <a:gd name="csY1" fmla="*/ 0 h 18288"/>
              <a:gd name="csX2" fmla="*/ 1283818 w 3291840"/>
              <a:gd name="csY2" fmla="*/ 0 h 18288"/>
              <a:gd name="csX3" fmla="*/ 1909267 w 3291840"/>
              <a:gd name="csY3" fmla="*/ 0 h 18288"/>
              <a:gd name="csX4" fmla="*/ 2633472 w 3291840"/>
              <a:gd name="csY4" fmla="*/ 0 h 18288"/>
              <a:gd name="csX5" fmla="*/ 3291840 w 3291840"/>
              <a:gd name="csY5" fmla="*/ 0 h 18288"/>
              <a:gd name="csX6" fmla="*/ 3291840 w 3291840"/>
              <a:gd name="csY6" fmla="*/ 18288 h 18288"/>
              <a:gd name="csX7" fmla="*/ 2633472 w 3291840"/>
              <a:gd name="csY7" fmla="*/ 18288 h 18288"/>
              <a:gd name="csX8" fmla="*/ 2073859 w 3291840"/>
              <a:gd name="csY8" fmla="*/ 18288 h 18288"/>
              <a:gd name="csX9" fmla="*/ 1448410 w 3291840"/>
              <a:gd name="csY9" fmla="*/ 18288 h 18288"/>
              <a:gd name="csX10" fmla="*/ 822960 w 3291840"/>
              <a:gd name="csY10" fmla="*/ 18288 h 18288"/>
              <a:gd name="csX11" fmla="*/ 0 w 3291840"/>
              <a:gd name="csY11" fmla="*/ 18288 h 18288"/>
              <a:gd name="csX12" fmla="*/ 0 w 3291840"/>
              <a:gd name="csY12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</a:cxnLst>
            <a:rect l="l" t="t" r="r" b="b"/>
            <a:pathLst>
              <a:path w="3291840" h="18288" fill="none" extrusionOk="0">
                <a:moveTo>
                  <a:pt x="0" y="0"/>
                </a:moveTo>
                <a:cubicBezTo>
                  <a:pt x="173077" y="-20031"/>
                  <a:pt x="443104" y="6424"/>
                  <a:pt x="658368" y="0"/>
                </a:cubicBezTo>
                <a:cubicBezTo>
                  <a:pt x="873632" y="-6424"/>
                  <a:pt x="1034028" y="11764"/>
                  <a:pt x="1283818" y="0"/>
                </a:cubicBezTo>
                <a:cubicBezTo>
                  <a:pt x="1533608" y="-11764"/>
                  <a:pt x="1691227" y="-30112"/>
                  <a:pt x="1909267" y="0"/>
                </a:cubicBezTo>
                <a:cubicBezTo>
                  <a:pt x="2127307" y="30112"/>
                  <a:pt x="2272465" y="-18735"/>
                  <a:pt x="2633472" y="0"/>
                </a:cubicBezTo>
                <a:cubicBezTo>
                  <a:pt x="2994479" y="18735"/>
                  <a:pt x="3023324" y="-32030"/>
                  <a:pt x="3291840" y="0"/>
                </a:cubicBezTo>
                <a:cubicBezTo>
                  <a:pt x="3291406" y="7551"/>
                  <a:pt x="3291373" y="9822"/>
                  <a:pt x="3291840" y="18288"/>
                </a:cubicBezTo>
                <a:cubicBezTo>
                  <a:pt x="3048445" y="38989"/>
                  <a:pt x="2846548" y="-14400"/>
                  <a:pt x="2633472" y="18288"/>
                </a:cubicBezTo>
                <a:cubicBezTo>
                  <a:pt x="2420396" y="50976"/>
                  <a:pt x="2304099" y="6336"/>
                  <a:pt x="2073859" y="18288"/>
                </a:cubicBezTo>
                <a:cubicBezTo>
                  <a:pt x="1843619" y="30240"/>
                  <a:pt x="1706926" y="10778"/>
                  <a:pt x="1448410" y="18288"/>
                </a:cubicBezTo>
                <a:cubicBezTo>
                  <a:pt x="1189894" y="25798"/>
                  <a:pt x="1002278" y="8992"/>
                  <a:pt x="822960" y="18288"/>
                </a:cubicBezTo>
                <a:cubicBezTo>
                  <a:pt x="643642" y="27585"/>
                  <a:pt x="307039" y="38051"/>
                  <a:pt x="0" y="18288"/>
                </a:cubicBezTo>
                <a:cubicBezTo>
                  <a:pt x="60" y="11696"/>
                  <a:pt x="66" y="3758"/>
                  <a:pt x="0" y="0"/>
                </a:cubicBezTo>
                <a:close/>
              </a:path>
              <a:path w="3291840" h="18288" stroke="0" extrusionOk="0">
                <a:moveTo>
                  <a:pt x="0" y="0"/>
                </a:moveTo>
                <a:cubicBezTo>
                  <a:pt x="195850" y="28018"/>
                  <a:pt x="434891" y="17390"/>
                  <a:pt x="592531" y="0"/>
                </a:cubicBezTo>
                <a:cubicBezTo>
                  <a:pt x="750171" y="-17390"/>
                  <a:pt x="1018709" y="32200"/>
                  <a:pt x="1316736" y="0"/>
                </a:cubicBezTo>
                <a:cubicBezTo>
                  <a:pt x="1614763" y="-32200"/>
                  <a:pt x="1696480" y="-11367"/>
                  <a:pt x="1876349" y="0"/>
                </a:cubicBezTo>
                <a:cubicBezTo>
                  <a:pt x="2056218" y="11367"/>
                  <a:pt x="2193364" y="13433"/>
                  <a:pt x="2435962" y="0"/>
                </a:cubicBezTo>
                <a:cubicBezTo>
                  <a:pt x="2678560" y="-13433"/>
                  <a:pt x="3010901" y="-42367"/>
                  <a:pt x="3291840" y="0"/>
                </a:cubicBezTo>
                <a:cubicBezTo>
                  <a:pt x="3291758" y="4406"/>
                  <a:pt x="3291751" y="9982"/>
                  <a:pt x="3291840" y="18288"/>
                </a:cubicBezTo>
                <a:cubicBezTo>
                  <a:pt x="3108993" y="14228"/>
                  <a:pt x="2952658" y="46900"/>
                  <a:pt x="2666390" y="18288"/>
                </a:cubicBezTo>
                <a:cubicBezTo>
                  <a:pt x="2380122" y="-10324"/>
                  <a:pt x="2263855" y="41055"/>
                  <a:pt x="2040941" y="18288"/>
                </a:cubicBezTo>
                <a:cubicBezTo>
                  <a:pt x="1818027" y="-4479"/>
                  <a:pt x="1675097" y="6509"/>
                  <a:pt x="1415491" y="18288"/>
                </a:cubicBezTo>
                <a:cubicBezTo>
                  <a:pt x="1155885" y="30068"/>
                  <a:pt x="852976" y="36210"/>
                  <a:pt x="691286" y="18288"/>
                </a:cubicBezTo>
                <a:cubicBezTo>
                  <a:pt x="529596" y="366"/>
                  <a:pt x="187183" y="13912"/>
                  <a:pt x="0" y="18288"/>
                </a:cubicBezTo>
                <a:cubicBezTo>
                  <a:pt x="189" y="14288"/>
                  <a:pt x="-703" y="3747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2863741219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B8CA43BE-9313-D30A-4565-F23F612E4E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295400" y="6216871"/>
            <a:ext cx="8936181" cy="504604"/>
          </a:xfrm>
        </p:spPr>
        <p:txBody>
          <a:bodyPr vert="horz" lIns="109728" tIns="109728" rIns="109728" bIns="91440" rtlCol="0">
            <a:no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nl-NL"/>
              <a:t>Het Centrum voor Cultuur Elburg wil organisaties en inwoners in de gemeente Elburg zo breed mogelijk ondersteunen op het gebied van cultuur en erfgoed. Cultuur is voor iedereen; laat je talenten zien!</a:t>
            </a:r>
          </a:p>
        </p:txBody>
      </p:sp>
    </p:spTree>
    <p:extLst>
      <p:ext uri="{BB962C8B-B14F-4D97-AF65-F5344CB8AC3E}">
        <p14:creationId xmlns:p14="http://schemas.microsoft.com/office/powerpoint/2010/main" val="1907479128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Kantoor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Widescreen</PresentationFormat>
  <Slides>9</Slides>
  <Notes>0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Kantoorthema</vt:lpstr>
      <vt:lpstr>Themajaar 2033</vt:lpstr>
      <vt:lpstr>Agenda van deze avond  1. Welkom en Opening  2. Doel themajaar 2033 “800 jaar stadsrechten Elburg” 3. Ideeën   4. Planning 5. Overzicht themajaren 6. Afronding / vragen</vt:lpstr>
      <vt:lpstr>1. Welkom en opening</vt:lpstr>
      <vt:lpstr>2. Doel themajaar 2033</vt:lpstr>
      <vt:lpstr>3. Ideeën </vt:lpstr>
      <vt:lpstr>3. Ideeën </vt:lpstr>
      <vt:lpstr>4. Planning</vt:lpstr>
      <vt:lpstr>5. Overzicht themajaren</vt:lpstr>
      <vt:lpstr>Vragen?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revision>1</cp:revision>
  <dcterms:created xsi:type="dcterms:W3CDTF">2025-04-22T11:15:19Z</dcterms:created>
  <dcterms:modified xsi:type="dcterms:W3CDTF">2026-05-02T06:40:22Z</dcterms:modified>
</cp:coreProperties>
</file>